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4" r:id="rId6"/>
    <p:sldId id="260" r:id="rId7"/>
    <p:sldId id="261" r:id="rId8"/>
    <p:sldId id="262" r:id="rId9"/>
    <p:sldId id="263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74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EFF4C89-9C61-045F-A355-7D023D28B4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817DA5-92FA-EF4A-9F1E-E9A76E58F76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A0636023-BC58-45A3-B7E8-A6B29F03D71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145348F-B3D2-C21D-3322-D29DF187CCC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CA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5C34F5F2-BB56-698F-E555-02EFE1C980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CA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F8EF27-AA4A-CC3D-F834-740C75BA434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4E0E27-18EA-37E5-E278-AC3DE85E9B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EE03449-A88B-47F9-946B-ADD9CFB8AD28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DC36598-D063-F144-672E-2979B28E97E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436DA6AC-FD5E-C7D0-453E-AE000241DE6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FA57930-0B9B-F951-29E1-0C160359E7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7F0992-BC0C-4C2E-A24C-2A9DB4DAADC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>
            <a:extLst>
              <a:ext uri="{FF2B5EF4-FFF2-40B4-BE49-F238E27FC236}">
                <a16:creationId xmlns:a16="http://schemas.microsoft.com/office/drawing/2014/main" id="{B969D172-AB00-F9E9-5425-224563E730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>
            <a:extLst>
              <a:ext uri="{FF2B5EF4-FFF2-40B4-BE49-F238E27FC236}">
                <a16:creationId xmlns:a16="http://schemas.microsoft.com/office/drawing/2014/main" id="{E320A7CC-9F74-B10B-841E-4314007254A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B0BC216F-F71A-45F0-8DED-A8E56A750D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AD20A3-99F2-4624-8A35-A2C3F25B6DF9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91AC957D-7277-19E8-3331-B772F7CCED7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D42FE30C-89F1-AE20-7662-DB61D7FDE9D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148C257C-D68C-8FA6-B0C1-23EBBFAD8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3B0F21-AAD9-4646-A36B-C5DF77CB94AA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AF1140B8-4382-0C09-32C3-6875D11101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41C921EF-450D-CB33-BF96-79FC744BBC5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564B5FC8-F4BC-7506-CD53-33CF33DCC1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B6E768F-D4C7-4EF9-A484-82DDEF2088C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A088B00F-EC9F-7F3C-5264-78E7D4AFBC7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739942CB-BAC7-4803-46AA-6BF8113A3A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12E41945-844A-7D08-CF50-A521260302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4A476B5-A72D-4278-B042-93087D3C9BD3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7C0D2DCC-C046-D4E6-C7C3-4172FD3BEF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D478EEAB-61FC-5697-A6FB-4149FD612AB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CE604A1C-8470-8F5D-8FB5-78921AD608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A59AD75-C187-450A-AA3B-05028E6FE426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8C221ABA-3021-D189-52E8-8CA99989C4C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68024594-C89E-A7A1-3811-15B83ACBF6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835829A8-1B6F-3470-B49F-C08FACAED5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466551-6DA5-45B7-BDD4-055A114F880C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DB0EE85F-BCF7-D175-5CB2-ED1F9E113C5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3EC7B177-CB18-AD72-4437-E1A010BFBC5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67BEDA58-CAA8-EF6C-84C7-AF27685C9F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4384CD3-0490-4660-9A81-D45210006432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03BD82F2-B81E-5432-E552-86C174EC8D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58831B16-16F2-AD97-947E-855FE88B902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5F83101C-DED5-4494-39D6-C36AA2A49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4B095C1-3EF8-4923-BFFD-E1FC57A125C5}" type="slidenum">
              <a:rPr lang="en-CA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CA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040A777-0C39-86A6-30F1-5CA651741EEC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9946B2E-EAB4-1BDE-0A02-CAAAA31FDFE5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6114EF-6A97-1256-5375-AAA61DD72271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2FB550-7FC6-860A-4AC5-A4A4C3E3CF87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traight Connector 5">
            <a:extLst>
              <a:ext uri="{FF2B5EF4-FFF2-40B4-BE49-F238E27FC236}">
                <a16:creationId xmlns:a16="http://schemas.microsoft.com/office/drawing/2014/main" id="{27635422-BF1D-E105-D67A-6CE8E7059E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F2D6A888-D93C-D198-B391-390BD30952B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130146BB-2839-14E5-507D-32BF3801B687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8681F1D3-B807-962A-42E2-1015B45F070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88D2CA6B-030A-AAD2-4F24-9B793A268BD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>
            <a:extLst>
              <a:ext uri="{FF2B5EF4-FFF2-40B4-BE49-F238E27FC236}">
                <a16:creationId xmlns:a16="http://schemas.microsoft.com/office/drawing/2014/main" id="{96D0B4AD-902B-AF61-740E-7AC3D8AF85E7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DAFAF2B-8E5D-1846-CC9F-A4BA0DA46CA2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7BE081B-6668-7632-BCD2-65E957D24284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7E7F72D-16E0-9446-2649-FD1E37EEA641}"/>
              </a:ext>
            </a:extLst>
          </p:cNvPr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CAC2DD25-C547-06A3-E6E1-FE1D450C137E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7C9FDDA-2930-0B2D-1FF6-60DB54609573}"/>
              </a:ext>
            </a:extLst>
          </p:cNvPr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FB134BA-B2F9-BCB8-A985-1A645CDC8695}"/>
              </a:ext>
            </a:extLst>
          </p:cNvPr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27">
            <a:extLst>
              <a:ext uri="{FF2B5EF4-FFF2-40B4-BE49-F238E27FC236}">
                <a16:creationId xmlns:a16="http://schemas.microsoft.com/office/drawing/2014/main" id="{5F366B29-849B-5239-3667-FDD1C5F08B93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F502FD-7FC1-49E0-B5F7-6F69E8B09CD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16">
            <a:extLst>
              <a:ext uri="{FF2B5EF4-FFF2-40B4-BE49-F238E27FC236}">
                <a16:creationId xmlns:a16="http://schemas.microsoft.com/office/drawing/2014/main" id="{ADBBABCF-AB5D-66F8-A541-425099BA4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28">
            <a:extLst>
              <a:ext uri="{FF2B5EF4-FFF2-40B4-BE49-F238E27FC236}">
                <a16:creationId xmlns:a16="http://schemas.microsoft.com/office/drawing/2014/main" id="{310A0D7F-795D-9D19-4DF2-1F51B24F6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191FE25-3328-4E53-9C12-8B24A2D7563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5213907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FE767021-7F47-08D8-58FE-1982E2B99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2EC2C-8A8F-4EDA-98D9-A89A003D1EF3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248CBF6-7AF4-8275-897C-272EDFB12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0C4F897A-1A9D-2231-C18C-DD750BD51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40A4AC-3947-4E0F-9426-53FF2BC6371E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788604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41F8AFE-0B40-D94D-116D-0D2A387BB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45136-92EF-4D4F-A328-FD6825741437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267E13B8-E151-37B8-EBEB-55C4F5E27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4D46DFC-BE48-BC10-186A-F37E53985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2F706E-9169-4C83-94EE-D2D6EFFC4542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012804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6">
            <a:extLst>
              <a:ext uri="{FF2B5EF4-FFF2-40B4-BE49-F238E27FC236}">
                <a16:creationId xmlns:a16="http://schemas.microsoft.com/office/drawing/2014/main" id="{A8EAFDC9-D0CD-3340-CA48-6A765B5E7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FF0316-24F3-4E65-A680-E34D2A71E80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8">
            <a:extLst>
              <a:ext uri="{FF2B5EF4-FFF2-40B4-BE49-F238E27FC236}">
                <a16:creationId xmlns:a16="http://schemas.microsoft.com/office/drawing/2014/main" id="{C5350AC2-7AB0-4AE2-CA4C-ACBAFB1371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D4D6FCD-9741-426A-9455-F2FF6523928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77DA294D-451F-A2D4-7F7E-553102906DB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54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E47B66D-CE68-29F7-6808-2E4A86E2ED38}"/>
              </a:ext>
            </a:extLst>
          </p:cNvPr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26D54C7-C5A0-AC02-2F9C-900FF9D4F5E0}"/>
              </a:ext>
            </a:extLst>
          </p:cNvPr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14D679-BD7B-5119-91D8-EFE548A45593}"/>
              </a:ext>
            </a:extLst>
          </p:cNvPr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0B5F15-ED68-ABB2-2E2D-7F82E5446AEB}"/>
              </a:ext>
            </a:extLst>
          </p:cNvPr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>
            <a:extLst>
              <a:ext uri="{FF2B5EF4-FFF2-40B4-BE49-F238E27FC236}">
                <a16:creationId xmlns:a16="http://schemas.microsoft.com/office/drawing/2014/main" id="{7D4F3F48-DC91-184A-0E84-19846F08FBA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>
            <a:extLst>
              <a:ext uri="{FF2B5EF4-FFF2-40B4-BE49-F238E27FC236}">
                <a16:creationId xmlns:a16="http://schemas.microsoft.com/office/drawing/2014/main" id="{61112D52-1F26-18FC-859B-AEC595EA00A9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3F11BE42-19AD-953A-55BE-570827D214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>
            <a:extLst>
              <a:ext uri="{FF2B5EF4-FFF2-40B4-BE49-F238E27FC236}">
                <a16:creationId xmlns:a16="http://schemas.microsoft.com/office/drawing/2014/main" id="{DF99C313-6F2F-FB11-2B68-7E8D48650B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>
            <a:extLst>
              <a:ext uri="{FF2B5EF4-FFF2-40B4-BE49-F238E27FC236}">
                <a16:creationId xmlns:a16="http://schemas.microsoft.com/office/drawing/2014/main" id="{E6052CC5-53A3-D792-CAAB-41AFB49CFD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9E1DA0D-99A3-197A-84B4-6B0CE867BD78}"/>
              </a:ext>
            </a:extLst>
          </p:cNvPr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8B61652-0A6D-8678-A816-E262504C87CA}"/>
              </a:ext>
            </a:extLst>
          </p:cNvPr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DFF84270-0CD9-0588-7254-42DF956C5114}"/>
              </a:ext>
            </a:extLst>
          </p:cNvPr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209FAAB-E8E4-3AAD-E363-2980CBE96FA0}"/>
              </a:ext>
            </a:extLst>
          </p:cNvPr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4942952-B550-19F2-3009-119676ECC217}"/>
              </a:ext>
            </a:extLst>
          </p:cNvPr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CBAF57D-AF4B-D114-180E-04E6093E2C16}"/>
              </a:ext>
            </a:extLst>
          </p:cNvPr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>
            <a:extLst>
              <a:ext uri="{FF2B5EF4-FFF2-40B4-BE49-F238E27FC236}">
                <a16:creationId xmlns:a16="http://schemas.microsoft.com/office/drawing/2014/main" id="{EF657156-2EA1-409E-BD1D-5C2B3007EA0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Date Placeholder 3">
            <a:extLst>
              <a:ext uri="{FF2B5EF4-FFF2-40B4-BE49-F238E27FC236}">
                <a16:creationId xmlns:a16="http://schemas.microsoft.com/office/drawing/2014/main" id="{1FB1CCD8-0136-6531-9D08-044E45430098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3BCA6-1DC2-4EFE-98E5-611042C0C028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6D395A76-ABCB-67E6-01AF-C233AF7EF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CADBDF98-6156-44F4-88B3-7708A506E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4540A912-F381-45D1-8415-D6728D7C1ACB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2587222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AA438C5E-9A72-C911-658F-0FA44B5D6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246C3-9829-4176-8A6D-FCED7791EA3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1B6A3648-3E2A-0025-DB4D-47315BBD4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4EB3302-91B5-B5D8-98A5-C48A8B34E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ADB71-3791-4586-92B0-AAC16BB0E4C6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97932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65A257C3-D141-99A4-FD74-0B79A9341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D4F3D-84EE-4501-9E7A-92FB28CFB543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3D1E927F-EE93-40F8-C47F-AB73EDBA9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83CC140A-B534-C813-4794-50A17AE45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37DE46-A53A-4180-96A5-133D894C8C99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1332726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5">
            <a:extLst>
              <a:ext uri="{FF2B5EF4-FFF2-40B4-BE49-F238E27FC236}">
                <a16:creationId xmlns:a16="http://schemas.microsoft.com/office/drawing/2014/main" id="{D62B0D27-9137-24CE-2FF1-872CD621E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8D79CC7-CE14-4252-AD63-979C69F9B209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8306C4E-2A57-3398-E653-66AA9FF1C8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EE65F42-011B-4AC9-8878-D66ABC60E409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5" name="Footer Placeholder 7">
            <a:extLst>
              <a:ext uri="{FF2B5EF4-FFF2-40B4-BE49-F238E27FC236}">
                <a16:creationId xmlns:a16="http://schemas.microsoft.com/office/drawing/2014/main" id="{23A5F60D-454C-117B-6FF3-610A9534ECF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345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93133F7A-917A-77CF-E575-C782F1FAB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DDABB-3852-48E1-941E-59EAD59A0B4F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FD280C-537C-03AA-4EB2-24C2ADFC1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AC0AE942-11C3-68C4-7E57-85C41343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A69A0-7DBC-4115-A830-A626BD3824FF}" type="slidenum">
              <a:rPr lang="en-CA" altLang="en-US"/>
              <a:pPr/>
              <a:t>‹#›</a:t>
            </a:fld>
            <a:endParaRPr lang="en-CA" altLang="en-US"/>
          </a:p>
        </p:txBody>
      </p:sp>
    </p:spTree>
    <p:extLst>
      <p:ext uri="{BB962C8B-B14F-4D97-AF65-F5344CB8AC3E}">
        <p14:creationId xmlns:p14="http://schemas.microsoft.com/office/powerpoint/2010/main" val="3290430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>
            <a:extLst>
              <a:ext uri="{FF2B5EF4-FFF2-40B4-BE49-F238E27FC236}">
                <a16:creationId xmlns:a16="http://schemas.microsoft.com/office/drawing/2014/main" id="{CC8013A6-812B-8CCB-8884-4611E0C17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EF1EB4CE-4FF7-CEEB-8DEE-0072D711EA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16">
            <a:extLst>
              <a:ext uri="{FF2B5EF4-FFF2-40B4-BE49-F238E27FC236}">
                <a16:creationId xmlns:a16="http://schemas.microsoft.com/office/drawing/2014/main" id="{84C353E5-C89C-2A6F-D195-57B34F6713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Straight Connector 17">
            <a:extLst>
              <a:ext uri="{FF2B5EF4-FFF2-40B4-BE49-F238E27FC236}">
                <a16:creationId xmlns:a16="http://schemas.microsoft.com/office/drawing/2014/main" id="{2DC07F00-E68E-3ACD-253C-A098F316F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5F4DB46-52FB-4C19-E1F4-5E9CDF6E0231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>
            <a:extLst>
              <a:ext uri="{FF2B5EF4-FFF2-40B4-BE49-F238E27FC236}">
                <a16:creationId xmlns:a16="http://schemas.microsoft.com/office/drawing/2014/main" id="{577DA237-69EF-1A95-726E-02E9246B197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333E273-44D9-C374-557B-A0162FFC57AA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20">
            <a:extLst>
              <a:ext uri="{FF2B5EF4-FFF2-40B4-BE49-F238E27FC236}">
                <a16:creationId xmlns:a16="http://schemas.microsoft.com/office/drawing/2014/main" id="{17E6E7C3-4ACB-7DC6-A72B-69C418D21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8C42C66-28D0-46DC-A9C9-573FD4BAAFFE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2" name="Slide Number Placeholder 21">
            <a:extLst>
              <a:ext uri="{FF2B5EF4-FFF2-40B4-BE49-F238E27FC236}">
                <a16:creationId xmlns:a16="http://schemas.microsoft.com/office/drawing/2014/main" id="{C249375A-7949-46CB-2E93-A922300D1C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3D96EA-16A2-4E25-87C3-08735FE4B952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3" name="Footer Placeholder 22">
            <a:extLst>
              <a:ext uri="{FF2B5EF4-FFF2-40B4-BE49-F238E27FC236}">
                <a16:creationId xmlns:a16="http://schemas.microsoft.com/office/drawing/2014/main" id="{F8E66941-B63C-8EA3-B4AE-CAE2097C2B4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91450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>
            <a:extLst>
              <a:ext uri="{FF2B5EF4-FFF2-40B4-BE49-F238E27FC236}">
                <a16:creationId xmlns:a16="http://schemas.microsoft.com/office/drawing/2014/main" id="{6E031BFF-AEF9-27B5-7EC6-90556A1928A0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305FC46-3CBE-D381-CA49-7F6F6D25DE5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>
            <a:extLst>
              <a:ext uri="{FF2B5EF4-FFF2-40B4-BE49-F238E27FC236}">
                <a16:creationId xmlns:a16="http://schemas.microsoft.com/office/drawing/2014/main" id="{D24C50FD-EA4D-E40E-19A0-22263C627FA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6CA2CB6-F559-2F2B-0F32-35F432C4257F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>
            <a:extLst>
              <a:ext uri="{FF2B5EF4-FFF2-40B4-BE49-F238E27FC236}">
                <a16:creationId xmlns:a16="http://schemas.microsoft.com/office/drawing/2014/main" id="{83636012-4B4D-615D-C4A8-15E82848EA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>
            <a:extLst>
              <a:ext uri="{FF2B5EF4-FFF2-40B4-BE49-F238E27FC236}">
                <a16:creationId xmlns:a16="http://schemas.microsoft.com/office/drawing/2014/main" id="{921E40BD-34F1-5563-E540-8AEB52180C9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>
            <a:extLst>
              <a:ext uri="{FF2B5EF4-FFF2-40B4-BE49-F238E27FC236}">
                <a16:creationId xmlns:a16="http://schemas.microsoft.com/office/drawing/2014/main" id="{B3736CB2-1F1A-A12C-043F-7F4885115C7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6">
            <a:extLst>
              <a:ext uri="{FF2B5EF4-FFF2-40B4-BE49-F238E27FC236}">
                <a16:creationId xmlns:a16="http://schemas.microsoft.com/office/drawing/2014/main" id="{A1ED4897-6CFB-24D2-6008-44B088818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DB53053-7D15-47EB-AA83-D77C8D37B9CC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13" name="Slide Number Placeholder 17">
            <a:extLst>
              <a:ext uri="{FF2B5EF4-FFF2-40B4-BE49-F238E27FC236}">
                <a16:creationId xmlns:a16="http://schemas.microsoft.com/office/drawing/2014/main" id="{F9166900-355E-7453-5F06-F9079A859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D15AB22-FD07-4E63-B0E0-4FB779F8941F}" type="slidenum">
              <a:rPr lang="en-CA" altLang="en-US"/>
              <a:pPr/>
              <a:t>‹#›</a:t>
            </a:fld>
            <a:endParaRPr lang="en-CA" altLang="en-US"/>
          </a:p>
        </p:txBody>
      </p:sp>
      <p:sp>
        <p:nvSpPr>
          <p:cNvPr id="14" name="Footer Placeholder 20">
            <a:extLst>
              <a:ext uri="{FF2B5EF4-FFF2-40B4-BE49-F238E27FC236}">
                <a16:creationId xmlns:a16="http://schemas.microsoft.com/office/drawing/2014/main" id="{8024D05B-DBCA-F93F-4FCB-A6C8320A615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2048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>
            <a:extLst>
              <a:ext uri="{FF2B5EF4-FFF2-40B4-BE49-F238E27FC236}">
                <a16:creationId xmlns:a16="http://schemas.microsoft.com/office/drawing/2014/main" id="{51C9B92A-9009-5027-4177-8C8974C999DA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>
            <a:extLst>
              <a:ext uri="{FF2B5EF4-FFF2-40B4-BE49-F238E27FC236}">
                <a16:creationId xmlns:a16="http://schemas.microsoft.com/office/drawing/2014/main" id="{945C27AB-C3AF-84E2-E0A8-8D0C7AAE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>
            <a:extLst>
              <a:ext uri="{FF2B5EF4-FFF2-40B4-BE49-F238E27FC236}">
                <a16:creationId xmlns:a16="http://schemas.microsoft.com/office/drawing/2014/main" id="{89459D21-8F46-8D1F-CB25-465F9B8ED2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FB2C3C1-5B31-40FD-EB8C-53B47B111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174741-1745-4539-BD2B-463257BA1E0D}" type="datetimeFigureOut">
              <a:rPr lang="en-CA"/>
              <a:pPr>
                <a:defRPr/>
              </a:pPr>
              <a:t>2026-01-22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EAF59-25C3-C4A6-B872-132B2E9CC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Straight Connector 6">
            <a:extLst>
              <a:ext uri="{FF2B5EF4-FFF2-40B4-BE49-F238E27FC236}">
                <a16:creationId xmlns:a16="http://schemas.microsoft.com/office/drawing/2014/main" id="{8C7C17A6-FC76-E872-91E2-4A58C1B2ED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>
            <a:extLst>
              <a:ext uri="{FF2B5EF4-FFF2-40B4-BE49-F238E27FC236}">
                <a16:creationId xmlns:a16="http://schemas.microsoft.com/office/drawing/2014/main" id="{C7CBB3FD-FE66-9B81-5CA1-4C741C9753F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D5699A-364B-090B-3A7B-246D6A40FE34}"/>
              </a:ext>
            </a:extLst>
          </p:cNvPr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>
            <a:extLst>
              <a:ext uri="{FF2B5EF4-FFF2-40B4-BE49-F238E27FC236}">
                <a16:creationId xmlns:a16="http://schemas.microsoft.com/office/drawing/2014/main" id="{0BD9ABCF-2A38-FFA4-5CB5-828EEBECF450}"/>
              </a:ext>
            </a:extLst>
          </p:cNvPr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89B22DB-7999-FDA0-E44F-205CBB2C157F}"/>
              </a:ext>
            </a:extLst>
          </p:cNvPr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9284DF54-F496-E878-E681-6264563F7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anose="02040604050505020304" pitchFamily="18" charset="0"/>
              </a:defRPr>
            </a:lvl1pPr>
          </a:lstStyle>
          <a:p>
            <a:fld id="{EBA00AB0-6226-4B91-BBBB-1E3598D887A7}" type="slidenum">
              <a:rPr lang="en-CA" altLang="en-US"/>
              <a:pPr/>
              <a:t>‹#›</a:t>
            </a:fld>
            <a:endParaRPr lang="en-C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9" r:id="rId4"/>
    <p:sldLayoutId id="2147483730" r:id="rId5"/>
    <p:sldLayoutId id="2147483737" r:id="rId6"/>
    <p:sldLayoutId id="2147483731" r:id="rId7"/>
    <p:sldLayoutId id="2147483738" r:id="rId8"/>
    <p:sldLayoutId id="2147483739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7.bin"/><Relationship Id="rId18" Type="http://schemas.openxmlformats.org/officeDocument/2006/relationships/oleObject" Target="../embeddings/oleObject10.bin"/><Relationship Id="rId26" Type="http://schemas.openxmlformats.org/officeDocument/2006/relationships/oleObject" Target="../embeddings/oleObject15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9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4.bin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7.wmf"/><Relationship Id="rId20" Type="http://schemas.openxmlformats.org/officeDocument/2006/relationships/oleObject" Target="../embeddings/oleObject11.bin"/><Relationship Id="rId29" Type="http://schemas.openxmlformats.org/officeDocument/2006/relationships/oleObject" Target="../embeddings/oleObject1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6.bin"/><Relationship Id="rId24" Type="http://schemas.openxmlformats.org/officeDocument/2006/relationships/oleObject" Target="../embeddings/oleObject13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23" Type="http://schemas.openxmlformats.org/officeDocument/2006/relationships/image" Target="../media/image10.wmf"/><Relationship Id="rId28" Type="http://schemas.openxmlformats.org/officeDocument/2006/relationships/oleObject" Target="../embeddings/oleObject16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oleObject" Target="../embeddings/oleObject12.bin"/><Relationship Id="rId27" Type="http://schemas.openxmlformats.org/officeDocument/2006/relationships/image" Target="../media/image11.wmf"/><Relationship Id="rId30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0.wmf"/><Relationship Id="rId26" Type="http://schemas.openxmlformats.org/officeDocument/2006/relationships/image" Target="../media/image24.wmf"/><Relationship Id="rId21" Type="http://schemas.openxmlformats.org/officeDocument/2006/relationships/oleObject" Target="../embeddings/oleObject27.bin"/><Relationship Id="rId34" Type="http://schemas.openxmlformats.org/officeDocument/2006/relationships/image" Target="../media/image28.wmf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33" Type="http://schemas.openxmlformats.org/officeDocument/2006/relationships/oleObject" Target="../embeddings/oleObject33.bin"/><Relationship Id="rId38" Type="http://schemas.openxmlformats.org/officeDocument/2006/relationships/image" Target="../media/image30.wmf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29" Type="http://schemas.openxmlformats.org/officeDocument/2006/relationships/oleObject" Target="../embeddings/oleObject3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3.wmf"/><Relationship Id="rId32" Type="http://schemas.openxmlformats.org/officeDocument/2006/relationships/image" Target="../media/image27.wmf"/><Relationship Id="rId37" Type="http://schemas.openxmlformats.org/officeDocument/2006/relationships/oleObject" Target="../embeddings/oleObject35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25.wmf"/><Relationship Id="rId36" Type="http://schemas.openxmlformats.org/officeDocument/2006/relationships/image" Target="../media/image29.wmf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6.bin"/><Relationship Id="rId31" Type="http://schemas.openxmlformats.org/officeDocument/2006/relationships/oleObject" Target="../embeddings/oleObject32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8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30.bin"/><Relationship Id="rId30" Type="http://schemas.openxmlformats.org/officeDocument/2006/relationships/image" Target="../media/image26.wmf"/><Relationship Id="rId35" Type="http://schemas.openxmlformats.org/officeDocument/2006/relationships/oleObject" Target="../embeddings/oleObject34.bin"/><Relationship Id="rId8" Type="http://schemas.openxmlformats.org/officeDocument/2006/relationships/image" Target="../media/image15.wmf"/><Relationship Id="rId3" Type="http://schemas.openxmlformats.org/officeDocument/2006/relationships/oleObject" Target="../embeddings/oleObject18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41.bin"/><Relationship Id="rId18" Type="http://schemas.openxmlformats.org/officeDocument/2006/relationships/image" Target="../media/image37.wmf"/><Relationship Id="rId26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43.bin"/><Relationship Id="rId25" Type="http://schemas.openxmlformats.org/officeDocument/2006/relationships/oleObject" Target="../embeddings/oleObject47.bin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6.wmf"/><Relationship Id="rId20" Type="http://schemas.openxmlformats.org/officeDocument/2006/relationships/image" Target="../media/image38.wmf"/><Relationship Id="rId29" Type="http://schemas.openxmlformats.org/officeDocument/2006/relationships/image" Target="../media/image4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40.bin"/><Relationship Id="rId24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23" Type="http://schemas.openxmlformats.org/officeDocument/2006/relationships/oleObject" Target="../embeddings/oleObject46.bin"/><Relationship Id="rId28" Type="http://schemas.openxmlformats.org/officeDocument/2006/relationships/oleObject" Target="../embeddings/oleObject49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44.bin"/><Relationship Id="rId31" Type="http://schemas.openxmlformats.org/officeDocument/2006/relationships/image" Target="../media/image42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5.wmf"/><Relationship Id="rId22" Type="http://schemas.openxmlformats.org/officeDocument/2006/relationships/image" Target="../media/image8.wmf"/><Relationship Id="rId27" Type="http://schemas.openxmlformats.org/officeDocument/2006/relationships/oleObject" Target="../embeddings/oleObject48.bin"/><Relationship Id="rId30" Type="http://schemas.openxmlformats.org/officeDocument/2006/relationships/oleObject" Target="../embeddings/oleObject50.bin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0.wmf"/><Relationship Id="rId26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34" Type="http://schemas.openxmlformats.org/officeDocument/2006/relationships/image" Target="../media/image58.wmf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33" Type="http://schemas.openxmlformats.org/officeDocument/2006/relationships/oleObject" Target="../embeddings/oleObject66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49.wmf"/><Relationship Id="rId20" Type="http://schemas.openxmlformats.org/officeDocument/2006/relationships/image" Target="../media/image51.wmf"/><Relationship Id="rId29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53.wmf"/><Relationship Id="rId32" Type="http://schemas.openxmlformats.org/officeDocument/2006/relationships/image" Target="../media/image57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55.wmf"/><Relationship Id="rId36" Type="http://schemas.openxmlformats.org/officeDocument/2006/relationships/image" Target="../media/image59.wmf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59.bin"/><Relationship Id="rId31" Type="http://schemas.openxmlformats.org/officeDocument/2006/relationships/oleObject" Target="../embeddings/oleObject65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48.wmf"/><Relationship Id="rId22" Type="http://schemas.openxmlformats.org/officeDocument/2006/relationships/image" Target="../media/image52.wmf"/><Relationship Id="rId27" Type="http://schemas.openxmlformats.org/officeDocument/2006/relationships/oleObject" Target="../embeddings/oleObject63.bin"/><Relationship Id="rId30" Type="http://schemas.openxmlformats.org/officeDocument/2006/relationships/image" Target="../media/image56.wmf"/><Relationship Id="rId35" Type="http://schemas.openxmlformats.org/officeDocument/2006/relationships/oleObject" Target="../embeddings/oleObject67.bin"/><Relationship Id="rId8" Type="http://schemas.openxmlformats.org/officeDocument/2006/relationships/image" Target="../media/image4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73.bin"/><Relationship Id="rId18" Type="http://schemas.openxmlformats.org/officeDocument/2006/relationships/oleObject" Target="../embeddings/oleObject77.bin"/><Relationship Id="rId3" Type="http://schemas.openxmlformats.org/officeDocument/2006/relationships/oleObject" Target="../embeddings/oleObject68.bin"/><Relationship Id="rId21" Type="http://schemas.openxmlformats.org/officeDocument/2006/relationships/image" Target="../media/image67.wmf"/><Relationship Id="rId7" Type="http://schemas.openxmlformats.org/officeDocument/2006/relationships/oleObject" Target="../embeddings/oleObject70.bin"/><Relationship Id="rId12" Type="http://schemas.openxmlformats.org/officeDocument/2006/relationships/image" Target="../media/image64.wmf"/><Relationship Id="rId17" Type="http://schemas.openxmlformats.org/officeDocument/2006/relationships/image" Target="../media/image65.wmf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76.bin"/><Relationship Id="rId20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72.bin"/><Relationship Id="rId5" Type="http://schemas.openxmlformats.org/officeDocument/2006/relationships/oleObject" Target="../embeddings/oleObject69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63.wmf"/><Relationship Id="rId19" Type="http://schemas.openxmlformats.org/officeDocument/2006/relationships/image" Target="../media/image66.wmf"/><Relationship Id="rId4" Type="http://schemas.openxmlformats.org/officeDocument/2006/relationships/image" Target="../media/image60.wmf"/><Relationship Id="rId9" Type="http://schemas.openxmlformats.org/officeDocument/2006/relationships/oleObject" Target="../embeddings/oleObject71.bin"/><Relationship Id="rId14" Type="http://schemas.openxmlformats.org/officeDocument/2006/relationships/oleObject" Target="../embeddings/oleObject74.bin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84.bin"/><Relationship Id="rId18" Type="http://schemas.openxmlformats.org/officeDocument/2006/relationships/image" Target="../media/image75.wmf"/><Relationship Id="rId26" Type="http://schemas.openxmlformats.org/officeDocument/2006/relationships/image" Target="../media/image79.wmf"/><Relationship Id="rId39" Type="http://schemas.openxmlformats.org/officeDocument/2006/relationships/oleObject" Target="../embeddings/oleObject97.bin"/><Relationship Id="rId21" Type="http://schemas.openxmlformats.org/officeDocument/2006/relationships/oleObject" Target="../embeddings/oleObject88.bin"/><Relationship Id="rId34" Type="http://schemas.openxmlformats.org/officeDocument/2006/relationships/image" Target="../media/image83.wmf"/><Relationship Id="rId42" Type="http://schemas.openxmlformats.org/officeDocument/2006/relationships/image" Target="../media/image87.wmf"/><Relationship Id="rId47" Type="http://schemas.openxmlformats.org/officeDocument/2006/relationships/oleObject" Target="../embeddings/oleObject101.bin"/><Relationship Id="rId50" Type="http://schemas.openxmlformats.org/officeDocument/2006/relationships/image" Target="../media/image91.wmf"/><Relationship Id="rId55" Type="http://schemas.openxmlformats.org/officeDocument/2006/relationships/oleObject" Target="../embeddings/oleObject105.bin"/><Relationship Id="rId7" Type="http://schemas.openxmlformats.org/officeDocument/2006/relationships/oleObject" Target="../embeddings/oleObject81.bin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74.wmf"/><Relationship Id="rId29" Type="http://schemas.openxmlformats.org/officeDocument/2006/relationships/oleObject" Target="../embeddings/oleObject92.bin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78.wmf"/><Relationship Id="rId32" Type="http://schemas.openxmlformats.org/officeDocument/2006/relationships/image" Target="../media/image82.wmf"/><Relationship Id="rId37" Type="http://schemas.openxmlformats.org/officeDocument/2006/relationships/oleObject" Target="../embeddings/oleObject96.bin"/><Relationship Id="rId40" Type="http://schemas.openxmlformats.org/officeDocument/2006/relationships/image" Target="../media/image86.wmf"/><Relationship Id="rId45" Type="http://schemas.openxmlformats.org/officeDocument/2006/relationships/oleObject" Target="../embeddings/oleObject100.bin"/><Relationship Id="rId53" Type="http://schemas.openxmlformats.org/officeDocument/2006/relationships/oleObject" Target="../embeddings/oleObject104.bin"/><Relationship Id="rId58" Type="http://schemas.openxmlformats.org/officeDocument/2006/relationships/image" Target="../media/image95.wmf"/><Relationship Id="rId5" Type="http://schemas.openxmlformats.org/officeDocument/2006/relationships/oleObject" Target="../embeddings/oleObject80.bin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68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73.wmf"/><Relationship Id="rId22" Type="http://schemas.openxmlformats.org/officeDocument/2006/relationships/image" Target="../media/image77.wmf"/><Relationship Id="rId27" Type="http://schemas.openxmlformats.org/officeDocument/2006/relationships/oleObject" Target="../embeddings/oleObject91.bin"/><Relationship Id="rId30" Type="http://schemas.openxmlformats.org/officeDocument/2006/relationships/image" Target="../media/image81.wmf"/><Relationship Id="rId35" Type="http://schemas.openxmlformats.org/officeDocument/2006/relationships/oleObject" Target="../embeddings/oleObject95.bin"/><Relationship Id="rId43" Type="http://schemas.openxmlformats.org/officeDocument/2006/relationships/oleObject" Target="../embeddings/oleObject99.bin"/><Relationship Id="rId48" Type="http://schemas.openxmlformats.org/officeDocument/2006/relationships/image" Target="../media/image90.wmf"/><Relationship Id="rId56" Type="http://schemas.openxmlformats.org/officeDocument/2006/relationships/image" Target="../media/image94.wmf"/><Relationship Id="rId8" Type="http://schemas.openxmlformats.org/officeDocument/2006/relationships/image" Target="../media/image70.wmf"/><Relationship Id="rId51" Type="http://schemas.openxmlformats.org/officeDocument/2006/relationships/oleObject" Target="../embeddings/oleObject103.bin"/><Relationship Id="rId3" Type="http://schemas.openxmlformats.org/officeDocument/2006/relationships/oleObject" Target="../embeddings/oleObject79.bin"/><Relationship Id="rId12" Type="http://schemas.openxmlformats.org/officeDocument/2006/relationships/image" Target="../media/image72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33" Type="http://schemas.openxmlformats.org/officeDocument/2006/relationships/oleObject" Target="../embeddings/oleObject94.bin"/><Relationship Id="rId38" Type="http://schemas.openxmlformats.org/officeDocument/2006/relationships/image" Target="../media/image85.wmf"/><Relationship Id="rId46" Type="http://schemas.openxmlformats.org/officeDocument/2006/relationships/image" Target="../media/image89.wmf"/><Relationship Id="rId20" Type="http://schemas.openxmlformats.org/officeDocument/2006/relationships/image" Target="../media/image76.wmf"/><Relationship Id="rId41" Type="http://schemas.openxmlformats.org/officeDocument/2006/relationships/oleObject" Target="../embeddings/oleObject98.bin"/><Relationship Id="rId54" Type="http://schemas.openxmlformats.org/officeDocument/2006/relationships/image" Target="../media/image9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wmf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28" Type="http://schemas.openxmlformats.org/officeDocument/2006/relationships/image" Target="../media/image80.wmf"/><Relationship Id="rId36" Type="http://schemas.openxmlformats.org/officeDocument/2006/relationships/image" Target="../media/image84.wmf"/><Relationship Id="rId49" Type="http://schemas.openxmlformats.org/officeDocument/2006/relationships/oleObject" Target="../embeddings/oleObject102.bin"/><Relationship Id="rId57" Type="http://schemas.openxmlformats.org/officeDocument/2006/relationships/oleObject" Target="../embeddings/oleObject106.bin"/><Relationship Id="rId10" Type="http://schemas.openxmlformats.org/officeDocument/2006/relationships/image" Target="../media/image71.wmf"/><Relationship Id="rId31" Type="http://schemas.openxmlformats.org/officeDocument/2006/relationships/oleObject" Target="../embeddings/oleObject93.bin"/><Relationship Id="rId44" Type="http://schemas.openxmlformats.org/officeDocument/2006/relationships/image" Target="../media/image88.wmf"/><Relationship Id="rId52" Type="http://schemas.openxmlformats.org/officeDocument/2006/relationships/image" Target="../media/image9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wmf"/><Relationship Id="rId13" Type="http://schemas.openxmlformats.org/officeDocument/2006/relationships/oleObject" Target="../embeddings/oleObject112.bin"/><Relationship Id="rId18" Type="http://schemas.openxmlformats.org/officeDocument/2006/relationships/image" Target="../media/image103.wmf"/><Relationship Id="rId26" Type="http://schemas.openxmlformats.org/officeDocument/2006/relationships/image" Target="../media/image107.wmf"/><Relationship Id="rId3" Type="http://schemas.openxmlformats.org/officeDocument/2006/relationships/oleObject" Target="../embeddings/oleObject107.bin"/><Relationship Id="rId21" Type="http://schemas.openxmlformats.org/officeDocument/2006/relationships/oleObject" Target="../embeddings/oleObject116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00.wmf"/><Relationship Id="rId17" Type="http://schemas.openxmlformats.org/officeDocument/2006/relationships/oleObject" Target="../embeddings/oleObject114.bin"/><Relationship Id="rId25" Type="http://schemas.openxmlformats.org/officeDocument/2006/relationships/oleObject" Target="../embeddings/oleObject118.bin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102.wmf"/><Relationship Id="rId20" Type="http://schemas.openxmlformats.org/officeDocument/2006/relationships/image" Target="../media/image104.wmf"/><Relationship Id="rId29" Type="http://schemas.openxmlformats.org/officeDocument/2006/relationships/oleObject" Target="../embeddings/oleObject120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wmf"/><Relationship Id="rId11" Type="http://schemas.openxmlformats.org/officeDocument/2006/relationships/oleObject" Target="../embeddings/oleObject111.bin"/><Relationship Id="rId24" Type="http://schemas.openxmlformats.org/officeDocument/2006/relationships/image" Target="../media/image106.wmf"/><Relationship Id="rId5" Type="http://schemas.openxmlformats.org/officeDocument/2006/relationships/oleObject" Target="../embeddings/oleObject108.bin"/><Relationship Id="rId15" Type="http://schemas.openxmlformats.org/officeDocument/2006/relationships/oleObject" Target="../embeddings/oleObject113.bin"/><Relationship Id="rId23" Type="http://schemas.openxmlformats.org/officeDocument/2006/relationships/oleObject" Target="../embeddings/oleObject117.bin"/><Relationship Id="rId28" Type="http://schemas.openxmlformats.org/officeDocument/2006/relationships/image" Target="../media/image108.wmf"/><Relationship Id="rId10" Type="http://schemas.openxmlformats.org/officeDocument/2006/relationships/image" Target="../media/image99.wmf"/><Relationship Id="rId19" Type="http://schemas.openxmlformats.org/officeDocument/2006/relationships/oleObject" Target="../embeddings/oleObject115.bin"/><Relationship Id="rId4" Type="http://schemas.openxmlformats.org/officeDocument/2006/relationships/image" Target="../media/image96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01.wmf"/><Relationship Id="rId22" Type="http://schemas.openxmlformats.org/officeDocument/2006/relationships/image" Target="../media/image105.wmf"/><Relationship Id="rId27" Type="http://schemas.openxmlformats.org/officeDocument/2006/relationships/oleObject" Target="../embeddings/oleObject119.bin"/><Relationship Id="rId30" Type="http://schemas.openxmlformats.org/officeDocument/2006/relationships/image" Target="../media/image10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350C36-4D7F-23F2-D0F8-B3C3932C3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38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Math 9 </a:t>
            </a:r>
            <a:br>
              <a:rPr lang="en-CA" dirty="0"/>
            </a:br>
            <a:r>
              <a:rPr lang="en-CA" dirty="0"/>
              <a:t>Section 5.5</a:t>
            </a:r>
            <a:br>
              <a:rPr lang="en-CA" dirty="0"/>
            </a:br>
            <a:r>
              <a:rPr lang="en-CA" dirty="0"/>
              <a:t>Multiplying &amp; Dividing a Polynomial with a Constant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38B5DD4E-5969-0AD2-3426-D472279D46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5003800"/>
            <a:ext cx="6172200" cy="1371600"/>
          </a:xfrm>
        </p:spPr>
        <p:txBody>
          <a:bodyPr/>
          <a:lstStyle/>
          <a:p>
            <a:pPr eaLnBrk="1" hangingPunct="1"/>
            <a:endParaRPr lang="en-CA" altLang="en-US"/>
          </a:p>
        </p:txBody>
      </p:sp>
      <p:sp>
        <p:nvSpPr>
          <p:cNvPr id="9220" name="TextBox 3">
            <a:extLst>
              <a:ext uri="{FF2B5EF4-FFF2-40B4-BE49-F238E27FC236}">
                <a16:creationId xmlns:a16="http://schemas.microsoft.com/office/drawing/2014/main" id="{7BD10988-2E53-1425-481E-391DC18A32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076923BD-1D25-A663-CD01-11A8401F64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195263"/>
            <a:ext cx="8353425" cy="930275"/>
          </a:xfrm>
        </p:spPr>
        <p:txBody>
          <a:bodyPr/>
          <a:lstStyle/>
          <a:p>
            <a:pPr eaLnBrk="1" hangingPunct="1"/>
            <a:r>
              <a:rPr lang="en-CA" altLang="en-US" sz="2200"/>
              <a:t>When a number “</a:t>
            </a:r>
            <a:r>
              <a:rPr lang="en-CA" altLang="en-US" sz="2200" i="1">
                <a:solidFill>
                  <a:srgbClr val="FF0000"/>
                </a:solidFill>
              </a:rPr>
              <a:t>n</a:t>
            </a:r>
            <a:r>
              <a:rPr lang="en-CA" altLang="en-US" sz="2200"/>
              <a:t>” is placed in front of a bracket, you are adding the values inside the bracket “n” number of times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5DB4614-CEA0-C4D0-9F9B-FCE99B748427}"/>
              </a:ext>
            </a:extLst>
          </p:cNvPr>
          <p:cNvSpPr txBox="1">
            <a:spLocks/>
          </p:cNvSpPr>
          <p:nvPr/>
        </p:nvSpPr>
        <p:spPr bwMode="auto">
          <a:xfrm>
            <a:off x="179388" y="3779838"/>
            <a:ext cx="8353425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 sz="2200"/>
              <a:t>Another method for simplifying the expression is to use the “Distributive Rule”.  Multiply each term in the brackets by the number in front</a:t>
            </a:r>
          </a:p>
        </p:txBody>
      </p:sp>
      <p:graphicFrame>
        <p:nvGraphicFramePr>
          <p:cNvPr id="1026" name="Object 2">
            <a:extLst>
              <a:ext uri="{FF2B5EF4-FFF2-40B4-BE49-F238E27FC236}">
                <a16:creationId xmlns:a16="http://schemas.microsoft.com/office/drawing/2014/main" id="{71F9E704-4E53-E118-7CD6-C3CFB3586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8175" y="1397000"/>
          <a:ext cx="9159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93529" imgH="253890" progId="Equation.DSMT4">
                  <p:embed/>
                </p:oleObj>
              </mc:Choice>
              <mc:Fallback>
                <p:oleObj name="Equation" r:id="rId3" imgW="393529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1397000"/>
                        <a:ext cx="91598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>
            <a:extLst>
              <a:ext uri="{FF2B5EF4-FFF2-40B4-BE49-F238E27FC236}">
                <a16:creationId xmlns:a16="http://schemas.microsoft.com/office/drawing/2014/main" id="{379C276F-4225-7728-B799-C910234238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1397000"/>
          <a:ext cx="1271587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45626" imgH="253780" progId="Equation.DSMT4">
                  <p:embed/>
                </p:oleObj>
              </mc:Choice>
              <mc:Fallback>
                <p:oleObj name="Equation" r:id="rId5" imgW="545626" imgH="2537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397000"/>
                        <a:ext cx="1271587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97052650-9088-5951-7D2F-A5C4F807F2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1397000"/>
          <a:ext cx="9763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18918" imgH="253890" progId="Equation.DSMT4">
                  <p:embed/>
                </p:oleObj>
              </mc:Choice>
              <mc:Fallback>
                <p:oleObj name="Equation" r:id="rId7" imgW="418918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1397000"/>
                        <a:ext cx="976312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>
            <a:extLst>
              <a:ext uri="{FF2B5EF4-FFF2-40B4-BE49-F238E27FC236}">
                <a16:creationId xmlns:a16="http://schemas.microsoft.com/office/drawing/2014/main" id="{221132E3-B459-EAC3-8756-E5A2B0AA45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6825" y="1397000"/>
          <a:ext cx="9763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8918" imgH="253890" progId="Equation.DSMT4">
                  <p:embed/>
                </p:oleObj>
              </mc:Choice>
              <mc:Fallback>
                <p:oleObj name="Equation" r:id="rId9" imgW="418918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397000"/>
                        <a:ext cx="97631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>
            <a:extLst>
              <a:ext uri="{FF2B5EF4-FFF2-40B4-BE49-F238E27FC236}">
                <a16:creationId xmlns:a16="http://schemas.microsoft.com/office/drawing/2014/main" id="{14AF5C22-1145-4458-74A6-E120B1B4D8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3138" y="1397000"/>
          <a:ext cx="9763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18918" imgH="253890" progId="Equation.DSMT4">
                  <p:embed/>
                </p:oleObj>
              </mc:Choice>
              <mc:Fallback>
                <p:oleObj name="Equation" r:id="rId10" imgW="418918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3138" y="1397000"/>
                        <a:ext cx="976312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>
            <a:extLst>
              <a:ext uri="{FF2B5EF4-FFF2-40B4-BE49-F238E27FC236}">
                <a16:creationId xmlns:a16="http://schemas.microsoft.com/office/drawing/2014/main" id="{30422091-A67D-73EC-AC5E-D6C03E18850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9925" y="1397000"/>
          <a:ext cx="7381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17225" imgH="253780" progId="Equation.DSMT4">
                  <p:embed/>
                </p:oleObj>
              </mc:Choice>
              <mc:Fallback>
                <p:oleObj name="Equation" r:id="rId11" imgW="317225" imgH="2537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397000"/>
                        <a:ext cx="73818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>
            <a:extLst>
              <a:ext uri="{FF2B5EF4-FFF2-40B4-BE49-F238E27FC236}">
                <a16:creationId xmlns:a16="http://schemas.microsoft.com/office/drawing/2014/main" id="{81461AD8-3D9D-0FEE-06C8-A83B0E7D95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6225" y="2535238"/>
          <a:ext cx="16573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710891" imgH="253890" progId="Equation.DSMT4">
                  <p:embed/>
                </p:oleObj>
              </mc:Choice>
              <mc:Fallback>
                <p:oleObj name="Equation" r:id="rId13" imgW="710891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6225" y="2535238"/>
                        <a:ext cx="16573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>
            <a:extLst>
              <a:ext uri="{FF2B5EF4-FFF2-40B4-BE49-F238E27FC236}">
                <a16:creationId xmlns:a16="http://schemas.microsoft.com/office/drawing/2014/main" id="{56040C95-4E45-5C62-155D-14144B7C5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2535238"/>
          <a:ext cx="14208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09336" imgH="253890" progId="Equation.DSMT4">
                  <p:embed/>
                </p:oleObj>
              </mc:Choice>
              <mc:Fallback>
                <p:oleObj name="Equation" r:id="rId15" imgW="609336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535238"/>
                        <a:ext cx="14208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>
            <a:extLst>
              <a:ext uri="{FF2B5EF4-FFF2-40B4-BE49-F238E27FC236}">
                <a16:creationId xmlns:a16="http://schemas.microsoft.com/office/drawing/2014/main" id="{0DF973ED-31A7-BF80-1D5F-35EC7A0CFB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91050" y="2535238"/>
          <a:ext cx="14208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609336" imgH="253890" progId="Equation.DSMT4">
                  <p:embed/>
                </p:oleObj>
              </mc:Choice>
              <mc:Fallback>
                <p:oleObj name="Equation" r:id="rId17" imgW="609336" imgH="25389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2535238"/>
                        <a:ext cx="14208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>
            <a:extLst>
              <a:ext uri="{FF2B5EF4-FFF2-40B4-BE49-F238E27FC236}">
                <a16:creationId xmlns:a16="http://schemas.microsoft.com/office/drawing/2014/main" id="{65ADE367-EE8A-74F0-091E-57D975F48A8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80113" y="2533650"/>
          <a:ext cx="11842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07780" imgH="253890" progId="Equation.DSMT4">
                  <p:embed/>
                </p:oleObj>
              </mc:Choice>
              <mc:Fallback>
                <p:oleObj name="Equation" r:id="rId18" imgW="507780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0113" y="2533650"/>
                        <a:ext cx="11842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>
            <a:extLst>
              <a:ext uri="{FF2B5EF4-FFF2-40B4-BE49-F238E27FC236}">
                <a16:creationId xmlns:a16="http://schemas.microsoft.com/office/drawing/2014/main" id="{84A82608-3722-76C8-39D4-51C2A01903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073400"/>
          <a:ext cx="12128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20248" imgH="177646" progId="Equation.DSMT4">
                  <p:embed/>
                </p:oleObj>
              </mc:Choice>
              <mc:Fallback>
                <p:oleObj name="Equation" r:id="rId20" imgW="520248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073400"/>
                        <a:ext cx="12128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>
            <a:extLst>
              <a:ext uri="{FF2B5EF4-FFF2-40B4-BE49-F238E27FC236}">
                <a16:creationId xmlns:a16="http://schemas.microsoft.com/office/drawing/2014/main" id="{0E9CE821-AF6F-2A95-6F12-885E0F48CF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1990725"/>
          <a:ext cx="8858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1990725"/>
                        <a:ext cx="88582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8" name="Object 14">
            <a:extLst>
              <a:ext uri="{FF2B5EF4-FFF2-40B4-BE49-F238E27FC236}">
                <a16:creationId xmlns:a16="http://schemas.microsoft.com/office/drawing/2014/main" id="{1613C196-1CB3-B2AD-3FF9-45072EFC633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0113" y="5502275"/>
          <a:ext cx="915987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53890" progId="Equation.DSMT4">
                  <p:embed/>
                </p:oleObj>
              </mc:Choice>
              <mc:Fallback>
                <p:oleObj name="Equation" r:id="rId24" imgW="393529" imgH="25389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5502275"/>
                        <a:ext cx="915987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9" name="Object 15">
            <a:extLst>
              <a:ext uri="{FF2B5EF4-FFF2-40B4-BE49-F238E27FC236}">
                <a16:creationId xmlns:a16="http://schemas.microsoft.com/office/drawing/2014/main" id="{1A05C1B1-6EB4-4C15-D975-67155F84BD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98975" y="5502275"/>
          <a:ext cx="16573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710891" imgH="253890" progId="Equation.DSMT4">
                  <p:embed/>
                </p:oleObj>
              </mc:Choice>
              <mc:Fallback>
                <p:oleObj name="Equation" r:id="rId25" imgW="710891" imgH="25389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5502275"/>
                        <a:ext cx="16573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0" name="Object 16">
            <a:extLst>
              <a:ext uri="{FF2B5EF4-FFF2-40B4-BE49-F238E27FC236}">
                <a16:creationId xmlns:a16="http://schemas.microsoft.com/office/drawing/2014/main" id="{BD1B0665-3C1D-4EC0-1362-019C2B6148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56325" y="5607050"/>
          <a:ext cx="473075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02936" imgH="177569" progId="Equation.DSMT4">
                  <p:embed/>
                </p:oleObj>
              </mc:Choice>
              <mc:Fallback>
                <p:oleObj name="Equation" r:id="rId26" imgW="202936" imgH="17756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6325" y="5607050"/>
                        <a:ext cx="473075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1" name="Object 17">
            <a:extLst>
              <a:ext uri="{FF2B5EF4-FFF2-40B4-BE49-F238E27FC236}">
                <a16:creationId xmlns:a16="http://schemas.microsoft.com/office/drawing/2014/main" id="{D03F6DCD-81C5-5E05-426A-11C0758414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5592763"/>
          <a:ext cx="885825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80670" imgH="177646" progId="Equation.DSMT4">
                  <p:embed/>
                </p:oleObj>
              </mc:Choice>
              <mc:Fallback>
                <p:oleObj name="Equation" r:id="rId28" imgW="380670" imgH="177646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592763"/>
                        <a:ext cx="885825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Freeform 19">
            <a:extLst>
              <a:ext uri="{FF2B5EF4-FFF2-40B4-BE49-F238E27FC236}">
                <a16:creationId xmlns:a16="http://schemas.microsoft.com/office/drawing/2014/main" id="{6A972E10-7A0E-86DC-FE39-E52745528992}"/>
              </a:ext>
            </a:extLst>
          </p:cNvPr>
          <p:cNvSpPr/>
          <p:nvPr/>
        </p:nvSpPr>
        <p:spPr>
          <a:xfrm>
            <a:off x="1112838" y="5170488"/>
            <a:ext cx="43497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Freeform 22">
            <a:extLst>
              <a:ext uri="{FF2B5EF4-FFF2-40B4-BE49-F238E27FC236}">
                <a16:creationId xmlns:a16="http://schemas.microsoft.com/office/drawing/2014/main" id="{FAB1A354-7EC9-B265-1B63-47A70AB3BADE}"/>
              </a:ext>
            </a:extLst>
          </p:cNvPr>
          <p:cNvSpPr/>
          <p:nvPr/>
        </p:nvSpPr>
        <p:spPr>
          <a:xfrm>
            <a:off x="4632325" y="5227638"/>
            <a:ext cx="439738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27EEB98C-6EAA-C26C-CBB6-B57E80203F68}"/>
              </a:ext>
            </a:extLst>
          </p:cNvPr>
          <p:cNvSpPr/>
          <p:nvPr/>
        </p:nvSpPr>
        <p:spPr>
          <a:xfrm>
            <a:off x="4629150" y="5199063"/>
            <a:ext cx="1022350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6" name="Object 20">
            <a:extLst>
              <a:ext uri="{FF2B5EF4-FFF2-40B4-BE49-F238E27FC236}">
                <a16:creationId xmlns:a16="http://schemas.microsoft.com/office/drawing/2014/main" id="{0999285D-0645-5A51-2158-62FBB758BD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5275" y="5592763"/>
          <a:ext cx="59055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253670" imgH="177569" progId="Equation.DSMT4">
                  <p:embed/>
                </p:oleObj>
              </mc:Choice>
              <mc:Fallback>
                <p:oleObj name="Equation" r:id="rId29" imgW="253670" imgH="17756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5592763"/>
                        <a:ext cx="59055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88" name="TextBox 24">
            <a:extLst>
              <a:ext uri="{FF2B5EF4-FFF2-40B4-BE49-F238E27FC236}">
                <a16:creationId xmlns:a16="http://schemas.microsoft.com/office/drawing/2014/main" id="{9C955079-9BCF-39F6-6A49-D15378FDA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E80BB-A740-E1ED-39BE-0FC7A7E2D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Ex#1) Simplify the expressions</a:t>
            </a:r>
          </a:p>
        </p:txBody>
      </p:sp>
      <p:graphicFrame>
        <p:nvGraphicFramePr>
          <p:cNvPr id="13315" name="Object 2">
            <a:extLst>
              <a:ext uri="{FF2B5EF4-FFF2-40B4-BE49-F238E27FC236}">
                <a16:creationId xmlns:a16="http://schemas.microsoft.com/office/drawing/2014/main" id="{86949BDA-C147-BF74-8F04-4CBA3783B9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1208088"/>
          <a:ext cx="24574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500" imgH="279400" progId="Equation.DSMT4">
                  <p:embed/>
                </p:oleObj>
              </mc:Choice>
              <mc:Fallback>
                <p:oleObj name="Equation" r:id="rId3" imgW="1079500" imgH="279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208088"/>
                        <a:ext cx="24574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3">
            <a:extLst>
              <a:ext uri="{FF2B5EF4-FFF2-40B4-BE49-F238E27FC236}">
                <a16:creationId xmlns:a16="http://schemas.microsoft.com/office/drawing/2014/main" id="{15BC94BC-2A78-FF98-A826-19B9300FDB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78400" y="1208088"/>
          <a:ext cx="29781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08100" imgH="279400" progId="Equation.DSMT4">
                  <p:embed/>
                </p:oleObj>
              </mc:Choice>
              <mc:Fallback>
                <p:oleObj name="Equation" r:id="rId5" imgW="13081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8400" y="1208088"/>
                        <a:ext cx="29781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6">
            <a:extLst>
              <a:ext uri="{FF2B5EF4-FFF2-40B4-BE49-F238E27FC236}">
                <a16:creationId xmlns:a16="http://schemas.microsoft.com/office/drawing/2014/main" id="{897488DB-38AF-CBE4-D89A-B11797D82324}"/>
              </a:ext>
            </a:extLst>
          </p:cNvPr>
          <p:cNvSpPr/>
          <p:nvPr/>
        </p:nvSpPr>
        <p:spPr>
          <a:xfrm>
            <a:off x="744538" y="94456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ADFDF6F-28A5-F8B4-F18C-BFA532B636C1}"/>
              </a:ext>
            </a:extLst>
          </p:cNvPr>
          <p:cNvSpPr/>
          <p:nvPr/>
        </p:nvSpPr>
        <p:spPr>
          <a:xfrm>
            <a:off x="741363" y="915988"/>
            <a:ext cx="1220787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CEC1CF9-5966-9909-2188-F17D012734AB}"/>
              </a:ext>
            </a:extLst>
          </p:cNvPr>
          <p:cNvSpPr/>
          <p:nvPr/>
        </p:nvSpPr>
        <p:spPr>
          <a:xfrm>
            <a:off x="755650" y="930275"/>
            <a:ext cx="1728788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5" name="Object 7">
            <a:extLst>
              <a:ext uri="{FF2B5EF4-FFF2-40B4-BE49-F238E27FC236}">
                <a16:creationId xmlns:a16="http://schemas.microsoft.com/office/drawing/2014/main" id="{AC1D1AFF-8860-0ABC-CFF0-367B8F7BA2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1188" y="1874838"/>
          <a:ext cx="8572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68140" imgH="203112" progId="Equation.DSMT4">
                  <p:embed/>
                </p:oleObj>
              </mc:Choice>
              <mc:Fallback>
                <p:oleObj name="Equation" r:id="rId7" imgW="368140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1874838"/>
                        <a:ext cx="8572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>
            <a:extLst>
              <a:ext uri="{FF2B5EF4-FFF2-40B4-BE49-F238E27FC236}">
                <a16:creationId xmlns:a16="http://schemas.microsoft.com/office/drawing/2014/main" id="{55CAC111-D127-6DF8-6CAC-A6C6566A2D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11288" y="1933575"/>
          <a:ext cx="8572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68140" imgH="177723" progId="Equation.DSMT4">
                  <p:embed/>
                </p:oleObj>
              </mc:Choice>
              <mc:Fallback>
                <p:oleObj name="Equation" r:id="rId9" imgW="368140" imgH="17772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288" y="1933575"/>
                        <a:ext cx="8572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9">
            <a:extLst>
              <a:ext uri="{FF2B5EF4-FFF2-40B4-BE49-F238E27FC236}">
                <a16:creationId xmlns:a16="http://schemas.microsoft.com/office/drawing/2014/main" id="{84AC7850-D81F-A744-F58D-66C58453E9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70138" y="1933575"/>
          <a:ext cx="4730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2936" imgH="177569" progId="Equation.DSMT4">
                  <p:embed/>
                </p:oleObj>
              </mc:Choice>
              <mc:Fallback>
                <p:oleObj name="Equation" r:id="rId11" imgW="202936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138" y="1933575"/>
                        <a:ext cx="4730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>
            <a:extLst>
              <a:ext uri="{FF2B5EF4-FFF2-40B4-BE49-F238E27FC236}">
                <a16:creationId xmlns:a16="http://schemas.microsoft.com/office/drawing/2014/main" id="{352C9729-7D06-2FEF-FBBC-E160F45DBB75}"/>
              </a:ext>
            </a:extLst>
          </p:cNvPr>
          <p:cNvSpPr/>
          <p:nvPr/>
        </p:nvSpPr>
        <p:spPr>
          <a:xfrm>
            <a:off x="5713413" y="936625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C829CD40-376B-2F22-B051-C088EFC9BE33}"/>
              </a:ext>
            </a:extLst>
          </p:cNvPr>
          <p:cNvSpPr/>
          <p:nvPr/>
        </p:nvSpPr>
        <p:spPr>
          <a:xfrm>
            <a:off x="5710238" y="908050"/>
            <a:ext cx="1220787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86F8E4B-53A7-B8F5-13ED-E66582A8B730}"/>
              </a:ext>
            </a:extLst>
          </p:cNvPr>
          <p:cNvSpPr/>
          <p:nvPr/>
        </p:nvSpPr>
        <p:spPr>
          <a:xfrm>
            <a:off x="5724525" y="922338"/>
            <a:ext cx="1727200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" name="Object 10">
            <a:extLst>
              <a:ext uri="{FF2B5EF4-FFF2-40B4-BE49-F238E27FC236}">
                <a16:creationId xmlns:a16="http://schemas.microsoft.com/office/drawing/2014/main" id="{29FFD0AE-9B2A-6A0A-EE8F-E4ED3DB15C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8613" y="1844675"/>
          <a:ext cx="103505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44307" imgH="203112" progId="Equation.DSMT4">
                  <p:embed/>
                </p:oleObj>
              </mc:Choice>
              <mc:Fallback>
                <p:oleObj name="Equation" r:id="rId13" imgW="444307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844675"/>
                        <a:ext cx="103505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>
            <a:extLst>
              <a:ext uri="{FF2B5EF4-FFF2-40B4-BE49-F238E27FC236}">
                <a16:creationId xmlns:a16="http://schemas.microsoft.com/office/drawing/2014/main" id="{95753D4C-8118-CF66-BDB8-F5AD778E5B7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5238" y="1916113"/>
          <a:ext cx="10350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444114" imgH="177646" progId="Equation.DSMT4">
                  <p:embed/>
                </p:oleObj>
              </mc:Choice>
              <mc:Fallback>
                <p:oleObj name="Equation" r:id="rId15" imgW="444114" imgH="177646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238" y="1916113"/>
                        <a:ext cx="10350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2">
            <a:extLst>
              <a:ext uri="{FF2B5EF4-FFF2-40B4-BE49-F238E27FC236}">
                <a16:creationId xmlns:a16="http://schemas.microsoft.com/office/drawing/2014/main" id="{2817FA92-AF29-E524-2A8E-FDB5C80608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77113" y="1916113"/>
          <a:ext cx="6508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79158" imgH="177646" progId="Equation.DSMT4">
                  <p:embed/>
                </p:oleObj>
              </mc:Choice>
              <mc:Fallback>
                <p:oleObj name="Equation" r:id="rId17" imgW="279158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7113" y="1916113"/>
                        <a:ext cx="6508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9" name="Object 13">
            <a:extLst>
              <a:ext uri="{FF2B5EF4-FFF2-40B4-BE49-F238E27FC236}">
                <a16:creationId xmlns:a16="http://schemas.microsoft.com/office/drawing/2014/main" id="{56D48A3D-FB9F-EE48-79F5-36BD5017822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3573463"/>
          <a:ext cx="5551487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2438400" imgH="279400" progId="Equation.DSMT4">
                  <p:embed/>
                </p:oleObj>
              </mc:Choice>
              <mc:Fallback>
                <p:oleObj name="Equation" r:id="rId19" imgW="24384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573463"/>
                        <a:ext cx="5551487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Freeform 20">
            <a:extLst>
              <a:ext uri="{FF2B5EF4-FFF2-40B4-BE49-F238E27FC236}">
                <a16:creationId xmlns:a16="http://schemas.microsoft.com/office/drawing/2014/main" id="{FFF3FECD-A656-287B-7148-F7FCC397C9BD}"/>
              </a:ext>
            </a:extLst>
          </p:cNvPr>
          <p:cNvSpPr/>
          <p:nvPr/>
        </p:nvSpPr>
        <p:spPr>
          <a:xfrm>
            <a:off x="815975" y="331311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2A1A3BC5-74C5-8408-5A6E-0428C4ABB678}"/>
              </a:ext>
            </a:extLst>
          </p:cNvPr>
          <p:cNvSpPr/>
          <p:nvPr/>
        </p:nvSpPr>
        <p:spPr>
          <a:xfrm>
            <a:off x="812800" y="3284538"/>
            <a:ext cx="1222375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" name="Object 15">
            <a:extLst>
              <a:ext uri="{FF2B5EF4-FFF2-40B4-BE49-F238E27FC236}">
                <a16:creationId xmlns:a16="http://schemas.microsoft.com/office/drawing/2014/main" id="{741157A1-C36D-2AE4-BF67-EE9F00EF84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9750" y="4243388"/>
          <a:ext cx="10048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13" imgH="203112" progId="Equation.DSMT4">
                  <p:embed/>
                </p:oleObj>
              </mc:Choice>
              <mc:Fallback>
                <p:oleObj name="Equation" r:id="rId21" imgW="431613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4243388"/>
                        <a:ext cx="1004888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6">
            <a:extLst>
              <a:ext uri="{FF2B5EF4-FFF2-40B4-BE49-F238E27FC236}">
                <a16:creationId xmlns:a16="http://schemas.microsoft.com/office/drawing/2014/main" id="{123B88E1-2805-BCAF-B993-4D417035B39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82725" y="4302125"/>
          <a:ext cx="8572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177723" progId="Equation.DSMT4">
                  <p:embed/>
                </p:oleObj>
              </mc:Choice>
              <mc:Fallback>
                <p:oleObj name="Equation" r:id="rId23" imgW="368140" imgH="17772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2725" y="4302125"/>
                        <a:ext cx="8572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eform 24">
            <a:extLst>
              <a:ext uri="{FF2B5EF4-FFF2-40B4-BE49-F238E27FC236}">
                <a16:creationId xmlns:a16="http://schemas.microsoft.com/office/drawing/2014/main" id="{FC06FD15-EA22-E84B-DA18-9E684FFFBE96}"/>
              </a:ext>
            </a:extLst>
          </p:cNvPr>
          <p:cNvSpPr/>
          <p:nvPr/>
        </p:nvSpPr>
        <p:spPr>
          <a:xfrm>
            <a:off x="2778125" y="331311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E8FD7AAE-7EBD-27B5-3314-8AEF8C67606F}"/>
              </a:ext>
            </a:extLst>
          </p:cNvPr>
          <p:cNvSpPr/>
          <p:nvPr/>
        </p:nvSpPr>
        <p:spPr>
          <a:xfrm>
            <a:off x="2774950" y="3284538"/>
            <a:ext cx="1004888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" name="Object 17">
            <a:extLst>
              <a:ext uri="{FF2B5EF4-FFF2-40B4-BE49-F238E27FC236}">
                <a16:creationId xmlns:a16="http://schemas.microsoft.com/office/drawing/2014/main" id="{C0D77831-E4DC-E330-DBD0-AC603C7886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11413" y="4249738"/>
          <a:ext cx="798512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42751" imgH="203112" progId="Equation.DSMT4">
                  <p:embed/>
                </p:oleObj>
              </mc:Choice>
              <mc:Fallback>
                <p:oleObj name="Equation" r:id="rId25" imgW="342751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4249738"/>
                        <a:ext cx="798512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8">
            <a:extLst>
              <a:ext uri="{FF2B5EF4-FFF2-40B4-BE49-F238E27FC236}">
                <a16:creationId xmlns:a16="http://schemas.microsoft.com/office/drawing/2014/main" id="{EE649E71-85A9-827B-6690-230C180B19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4292600"/>
          <a:ext cx="5905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253670" imgH="177569" progId="Equation.DSMT4">
                  <p:embed/>
                </p:oleObj>
              </mc:Choice>
              <mc:Fallback>
                <p:oleObj name="Equation" r:id="rId27" imgW="253670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292600"/>
                        <a:ext cx="5905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>
            <a:extLst>
              <a:ext uri="{FF2B5EF4-FFF2-40B4-BE49-F238E27FC236}">
                <a16:creationId xmlns:a16="http://schemas.microsoft.com/office/drawing/2014/main" id="{58D1B9D4-BCB6-884B-24CC-CC1CA3A16F62}"/>
              </a:ext>
            </a:extLst>
          </p:cNvPr>
          <p:cNvSpPr/>
          <p:nvPr/>
        </p:nvSpPr>
        <p:spPr>
          <a:xfrm>
            <a:off x="4430713" y="3313113"/>
            <a:ext cx="51117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B35D017F-62D1-5352-202C-2D67EABD8848}"/>
              </a:ext>
            </a:extLst>
          </p:cNvPr>
          <p:cNvSpPr/>
          <p:nvPr/>
        </p:nvSpPr>
        <p:spPr>
          <a:xfrm>
            <a:off x="4427538" y="3284538"/>
            <a:ext cx="1008062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1" name="Object 19">
            <a:extLst>
              <a:ext uri="{FF2B5EF4-FFF2-40B4-BE49-F238E27FC236}">
                <a16:creationId xmlns:a16="http://schemas.microsoft.com/office/drawing/2014/main" id="{4A8585C1-F97C-7356-2098-D464068319F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41738" y="4292600"/>
          <a:ext cx="97472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18918" imgH="177723" progId="Equation.DSMT4">
                  <p:embed/>
                </p:oleObj>
              </mc:Choice>
              <mc:Fallback>
                <p:oleObj name="Equation" r:id="rId29" imgW="418918" imgH="177723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1738" y="4292600"/>
                        <a:ext cx="97472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0">
            <a:extLst>
              <a:ext uri="{FF2B5EF4-FFF2-40B4-BE49-F238E27FC236}">
                <a16:creationId xmlns:a16="http://schemas.microsoft.com/office/drawing/2014/main" id="{F7F6218D-0D5B-B92F-5AC1-08867CF84F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38688" y="4292600"/>
          <a:ext cx="7699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329914" imgH="177646" progId="Equation.DSMT4">
                  <p:embed/>
                </p:oleObj>
              </mc:Choice>
              <mc:Fallback>
                <p:oleObj name="Equation" r:id="rId31" imgW="329914" imgH="177646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8688" y="4292600"/>
                        <a:ext cx="7699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1">
            <a:extLst>
              <a:ext uri="{FF2B5EF4-FFF2-40B4-BE49-F238E27FC236}">
                <a16:creationId xmlns:a16="http://schemas.microsoft.com/office/drawing/2014/main" id="{B7AACEFC-31CC-E1B7-AFDC-8660B9A8EA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6000" y="4899025"/>
          <a:ext cx="103505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44307" imgH="203112" progId="Equation.DSMT4">
                  <p:embed/>
                </p:oleObj>
              </mc:Choice>
              <mc:Fallback>
                <p:oleObj name="Equation" r:id="rId33" imgW="444307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899025"/>
                        <a:ext cx="103505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2">
            <a:extLst>
              <a:ext uri="{FF2B5EF4-FFF2-40B4-BE49-F238E27FC236}">
                <a16:creationId xmlns:a16="http://schemas.microsoft.com/office/drawing/2014/main" id="{D0B7D4C4-E505-66F9-F0F0-067076EE5D5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4075" y="4941888"/>
          <a:ext cx="9763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18918" imgH="177723" progId="Equation.DSMT4">
                  <p:embed/>
                </p:oleObj>
              </mc:Choice>
              <mc:Fallback>
                <p:oleObj name="Equation" r:id="rId35" imgW="418918" imgH="177723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4941888"/>
                        <a:ext cx="9763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4">
            <a:extLst>
              <a:ext uri="{FF2B5EF4-FFF2-40B4-BE49-F238E27FC236}">
                <a16:creationId xmlns:a16="http://schemas.microsoft.com/office/drawing/2014/main" id="{DCECA9DD-32CF-30FA-C000-280CA627E86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4941888"/>
          <a:ext cx="7985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42603" imgH="177646" progId="Equation.DSMT4">
                  <p:embed/>
                </p:oleObj>
              </mc:Choice>
              <mc:Fallback>
                <p:oleObj name="Equation" r:id="rId37" imgW="342603" imgH="177646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4941888"/>
                        <a:ext cx="79851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45" name="TextBox 34">
            <a:extLst>
              <a:ext uri="{FF2B5EF4-FFF2-40B4-BE49-F238E27FC236}">
                <a16:creationId xmlns:a16="http://schemas.microsoft.com/office/drawing/2014/main" id="{30F7F226-4D19-1D05-AEA3-99029C7783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2EDB167-C8A0-45CE-8E81-4A7B7827743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50825" y="333375"/>
            <a:ext cx="8353425" cy="1223963"/>
          </a:xfrm>
        </p:spPr>
        <p:txBody>
          <a:bodyPr/>
          <a:lstStyle/>
          <a:p>
            <a:pPr eaLnBrk="1" hangingPunct="1"/>
            <a:r>
              <a:rPr lang="en-CA" altLang="en-US" sz="2200"/>
              <a:t>When a negative number is in front, it means how many groups you are taking away.  Overall, the distributive rule still apply</a:t>
            </a:r>
          </a:p>
        </p:txBody>
      </p:sp>
      <p:graphicFrame>
        <p:nvGraphicFramePr>
          <p:cNvPr id="3074" name="Object 2">
            <a:extLst>
              <a:ext uri="{FF2B5EF4-FFF2-40B4-BE49-F238E27FC236}">
                <a16:creationId xmlns:a16="http://schemas.microsoft.com/office/drawing/2014/main" id="{CB109B33-6F3F-B64F-8839-CD893F89A0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19250" y="1555750"/>
          <a:ext cx="1123950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391" imgH="253890" progId="Equation.DSMT4">
                  <p:embed/>
                </p:oleObj>
              </mc:Choice>
              <mc:Fallback>
                <p:oleObj name="Equation" r:id="rId3" imgW="482391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1555750"/>
                        <a:ext cx="1123950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>
            <a:extLst>
              <a:ext uri="{FF2B5EF4-FFF2-40B4-BE49-F238E27FC236}">
                <a16:creationId xmlns:a16="http://schemas.microsoft.com/office/drawing/2014/main" id="{C906699A-7D56-B6A6-7B84-95D397FA93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5888" y="1555750"/>
          <a:ext cx="1508125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47419" imgH="253890" progId="Equation.DSMT4">
                  <p:embed/>
                </p:oleObj>
              </mc:Choice>
              <mc:Fallback>
                <p:oleObj name="Equation" r:id="rId5" imgW="647419" imgH="25389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1555750"/>
                        <a:ext cx="1508125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>
            <a:extLst>
              <a:ext uri="{FF2B5EF4-FFF2-40B4-BE49-F238E27FC236}">
                <a16:creationId xmlns:a16="http://schemas.microsoft.com/office/drawing/2014/main" id="{4F95B1DE-2997-8C43-3B92-D45C779767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54488" y="1555750"/>
          <a:ext cx="9763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18918" imgH="253890" progId="Equation.DSMT4">
                  <p:embed/>
                </p:oleObj>
              </mc:Choice>
              <mc:Fallback>
                <p:oleObj name="Equation" r:id="rId7" imgW="418918" imgH="25389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4488" y="1555750"/>
                        <a:ext cx="976312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>
            <a:extLst>
              <a:ext uri="{FF2B5EF4-FFF2-40B4-BE49-F238E27FC236}">
                <a16:creationId xmlns:a16="http://schemas.microsoft.com/office/drawing/2014/main" id="{F5E10B83-C203-294B-ABE1-E909F3B39F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30800" y="1555750"/>
          <a:ext cx="976313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18918" imgH="253890" progId="Equation.DSMT4">
                  <p:embed/>
                </p:oleObj>
              </mc:Choice>
              <mc:Fallback>
                <p:oleObj name="Equation" r:id="rId9" imgW="418918" imgH="25389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1555750"/>
                        <a:ext cx="976313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>
            <a:extLst>
              <a:ext uri="{FF2B5EF4-FFF2-40B4-BE49-F238E27FC236}">
                <a16:creationId xmlns:a16="http://schemas.microsoft.com/office/drawing/2014/main" id="{627238B5-6688-FB0E-499E-F311BE21A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07113" y="1555750"/>
          <a:ext cx="976312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18918" imgH="253890" progId="Equation.DSMT4">
                  <p:embed/>
                </p:oleObj>
              </mc:Choice>
              <mc:Fallback>
                <p:oleObj name="Equation" r:id="rId11" imgW="418918" imgH="25389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7113" y="1555750"/>
                        <a:ext cx="976312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>
            <a:extLst>
              <a:ext uri="{FF2B5EF4-FFF2-40B4-BE49-F238E27FC236}">
                <a16:creationId xmlns:a16="http://schemas.microsoft.com/office/drawing/2014/main" id="{852D5E74-5515-72D6-77A3-717D402514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73900" y="1555750"/>
          <a:ext cx="738188" cy="592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7225" imgH="253780" progId="Equation.DSMT4">
                  <p:embed/>
                </p:oleObj>
              </mc:Choice>
              <mc:Fallback>
                <p:oleObj name="Equation" r:id="rId13" imgW="317225" imgH="2537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3900" y="1555750"/>
                        <a:ext cx="738188" cy="592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>
            <a:extLst>
              <a:ext uri="{FF2B5EF4-FFF2-40B4-BE49-F238E27FC236}">
                <a16:creationId xmlns:a16="http://schemas.microsoft.com/office/drawing/2014/main" id="{FC8CF0DF-7753-54EE-1E68-3042A4DB0C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66825" y="4062413"/>
          <a:ext cx="1865313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99753" imgH="253890" progId="Equation.DSMT4">
                  <p:embed/>
                </p:oleObj>
              </mc:Choice>
              <mc:Fallback>
                <p:oleObj name="Equation" r:id="rId15" imgW="799753" imgH="25389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4062413"/>
                        <a:ext cx="1865313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>
            <a:extLst>
              <a:ext uri="{FF2B5EF4-FFF2-40B4-BE49-F238E27FC236}">
                <a16:creationId xmlns:a16="http://schemas.microsoft.com/office/drawing/2014/main" id="{0F20B885-A06F-B411-D2F4-F2D62E360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4062413"/>
          <a:ext cx="16573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710891" imgH="253890" progId="Equation.DSMT4">
                  <p:embed/>
                </p:oleObj>
              </mc:Choice>
              <mc:Fallback>
                <p:oleObj name="Equation" r:id="rId17" imgW="710891" imgH="25389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4062413"/>
                        <a:ext cx="1657350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>
            <a:extLst>
              <a:ext uri="{FF2B5EF4-FFF2-40B4-BE49-F238E27FC236}">
                <a16:creationId xmlns:a16="http://schemas.microsoft.com/office/drawing/2014/main" id="{18D4B89A-5917-AC89-24F7-C667AEB66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08538" y="4062413"/>
          <a:ext cx="142081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609336" imgH="253890" progId="Equation.DSMT4">
                  <p:embed/>
                </p:oleObj>
              </mc:Choice>
              <mc:Fallback>
                <p:oleObj name="Equation" r:id="rId19" imgW="609336" imgH="25389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8538" y="4062413"/>
                        <a:ext cx="142081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>
            <a:extLst>
              <a:ext uri="{FF2B5EF4-FFF2-40B4-BE49-F238E27FC236}">
                <a16:creationId xmlns:a16="http://schemas.microsoft.com/office/drawing/2014/main" id="{A1D7D802-A88A-5B08-F936-A379700A262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197600" y="4060825"/>
          <a:ext cx="118427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507780" imgH="253890" progId="Equation.DSMT4">
                  <p:embed/>
                </p:oleObj>
              </mc:Choice>
              <mc:Fallback>
                <p:oleObj name="Equation" r:id="rId21" imgW="507780" imgH="25389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97600" y="4060825"/>
                        <a:ext cx="1184275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>
            <a:extLst>
              <a:ext uri="{FF2B5EF4-FFF2-40B4-BE49-F238E27FC236}">
                <a16:creationId xmlns:a16="http://schemas.microsoft.com/office/drawing/2014/main" id="{C11952C6-F3E0-35F9-E60D-05E838D9A8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5156200"/>
          <a:ext cx="9477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405872" imgH="177569" progId="Equation.DSMT4">
                  <p:embed/>
                </p:oleObj>
              </mc:Choice>
              <mc:Fallback>
                <p:oleObj name="Equation" r:id="rId23" imgW="405872" imgH="17756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156200"/>
                        <a:ext cx="94773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>
            <a:extLst>
              <a:ext uri="{FF2B5EF4-FFF2-40B4-BE49-F238E27FC236}">
                <a16:creationId xmlns:a16="http://schemas.microsoft.com/office/drawing/2014/main" id="{74831857-5089-4EA5-7DD8-5AF6E9F3EB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55888" y="2493963"/>
          <a:ext cx="1122362" cy="414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482181" imgH="177646" progId="Equation.DSMT4">
                  <p:embed/>
                </p:oleObj>
              </mc:Choice>
              <mc:Fallback>
                <p:oleObj name="Equation" r:id="rId25" imgW="482181" imgH="177646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5888" y="2493963"/>
                        <a:ext cx="1122362" cy="4143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>
            <a:extLst>
              <a:ext uri="{FF2B5EF4-FFF2-40B4-BE49-F238E27FC236}">
                <a16:creationId xmlns:a16="http://schemas.microsoft.com/office/drawing/2014/main" id="{69DBADDC-83D2-BEC3-4F7C-4E31E3CCB1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47813" y="2405063"/>
          <a:ext cx="1123950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82391" imgH="253890" progId="Equation.DSMT4">
                  <p:embed/>
                </p:oleObj>
              </mc:Choice>
              <mc:Fallback>
                <p:oleObj name="Equation" r:id="rId27" imgW="482391" imgH="25389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2405063"/>
                        <a:ext cx="1123950" cy="592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>
            <a:extLst>
              <a:ext uri="{FF2B5EF4-FFF2-40B4-BE49-F238E27FC236}">
                <a16:creationId xmlns:a16="http://schemas.microsoft.com/office/drawing/2014/main" id="{F5D07A17-11FE-841E-E893-2A23B83411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73175" y="5049838"/>
          <a:ext cx="1570038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672808" imgH="253890" progId="Equation.DSMT4">
                  <p:embed/>
                </p:oleObj>
              </mc:Choice>
              <mc:Fallback>
                <p:oleObj name="Equation" r:id="rId28" imgW="672808" imgH="25389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5049838"/>
                        <a:ext cx="1570038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Freeform 16">
            <a:extLst>
              <a:ext uri="{FF2B5EF4-FFF2-40B4-BE49-F238E27FC236}">
                <a16:creationId xmlns:a16="http://schemas.microsoft.com/office/drawing/2014/main" id="{36478987-C67C-1272-13D6-7CA8C3546C82}"/>
              </a:ext>
            </a:extLst>
          </p:cNvPr>
          <p:cNvSpPr/>
          <p:nvPr/>
        </p:nvSpPr>
        <p:spPr>
          <a:xfrm>
            <a:off x="1544638" y="4811713"/>
            <a:ext cx="404812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9" name="Freeform 18">
            <a:extLst>
              <a:ext uri="{FF2B5EF4-FFF2-40B4-BE49-F238E27FC236}">
                <a16:creationId xmlns:a16="http://schemas.microsoft.com/office/drawing/2014/main" id="{10D2A404-2E97-1DE7-A75C-8B92DA0F5185}"/>
              </a:ext>
            </a:extLst>
          </p:cNvPr>
          <p:cNvSpPr/>
          <p:nvPr/>
        </p:nvSpPr>
        <p:spPr>
          <a:xfrm>
            <a:off x="1555750" y="4797425"/>
            <a:ext cx="1130300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E5140FC9-8D20-B541-42FD-441ABD226AA6}"/>
              </a:ext>
            </a:extLst>
          </p:cNvPr>
          <p:cNvSpPr/>
          <p:nvPr/>
        </p:nvSpPr>
        <p:spPr>
          <a:xfrm>
            <a:off x="1908175" y="2133600"/>
            <a:ext cx="576263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" name="Object 17">
            <a:extLst>
              <a:ext uri="{FF2B5EF4-FFF2-40B4-BE49-F238E27FC236}">
                <a16:creationId xmlns:a16="http://schemas.microsoft.com/office/drawing/2014/main" id="{281DA387-37F7-1F00-99F9-B4AA386E1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35400" y="5157788"/>
          <a:ext cx="592138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253670" imgH="177569" progId="Equation.DSMT4">
                  <p:embed/>
                </p:oleObj>
              </mc:Choice>
              <mc:Fallback>
                <p:oleObj name="Equation" r:id="rId30" imgW="253670" imgH="17756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157788"/>
                        <a:ext cx="592138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81" name="TextBox 20">
            <a:extLst>
              <a:ext uri="{FF2B5EF4-FFF2-40B4-BE49-F238E27FC236}">
                <a16:creationId xmlns:a16="http://schemas.microsoft.com/office/drawing/2014/main" id="{233CAA26-2E8B-B54D-DCC1-5C1214E946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DB43F-17A0-A5FF-4A50-03030149F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Ex#2) Simplify the expressions</a:t>
            </a:r>
          </a:p>
        </p:txBody>
      </p:sp>
      <p:graphicFrame>
        <p:nvGraphicFramePr>
          <p:cNvPr id="17411" name="Object 2">
            <a:extLst>
              <a:ext uri="{FF2B5EF4-FFF2-40B4-BE49-F238E27FC236}">
                <a16:creationId xmlns:a16="http://schemas.microsoft.com/office/drawing/2014/main" id="{4DC65429-3DF7-7819-DF6F-33DDDA76BB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1208088"/>
          <a:ext cx="216852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087" imgH="279279" progId="Equation.DSMT4">
                  <p:embed/>
                </p:oleObj>
              </mc:Choice>
              <mc:Fallback>
                <p:oleObj name="Equation" r:id="rId3" imgW="952087" imgH="279279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208088"/>
                        <a:ext cx="216852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2" name="Object 3">
            <a:extLst>
              <a:ext uri="{FF2B5EF4-FFF2-40B4-BE49-F238E27FC236}">
                <a16:creationId xmlns:a16="http://schemas.microsoft.com/office/drawing/2014/main" id="{43082901-667E-CFAA-ED2A-CC772E9523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87900" y="1208088"/>
          <a:ext cx="323850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22400" imgH="279400" progId="Equation.DSMT4">
                  <p:embed/>
                </p:oleObj>
              </mc:Choice>
              <mc:Fallback>
                <p:oleObj name="Equation" r:id="rId5" imgW="1422400" imgH="279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7900" y="1208088"/>
                        <a:ext cx="323850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6">
            <a:extLst>
              <a:ext uri="{FF2B5EF4-FFF2-40B4-BE49-F238E27FC236}">
                <a16:creationId xmlns:a16="http://schemas.microsoft.com/office/drawing/2014/main" id="{EB5787E5-16F9-012F-CF49-DEB91BFD9B1C}"/>
              </a:ext>
            </a:extLst>
          </p:cNvPr>
          <p:cNvSpPr/>
          <p:nvPr/>
        </p:nvSpPr>
        <p:spPr>
          <a:xfrm>
            <a:off x="744538" y="94456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E765173-22BF-168D-ECDC-18CE1EE0311A}"/>
              </a:ext>
            </a:extLst>
          </p:cNvPr>
          <p:cNvSpPr/>
          <p:nvPr/>
        </p:nvSpPr>
        <p:spPr>
          <a:xfrm>
            <a:off x="755650" y="930275"/>
            <a:ext cx="1728788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055" name="Object 4">
            <a:extLst>
              <a:ext uri="{FF2B5EF4-FFF2-40B4-BE49-F238E27FC236}">
                <a16:creationId xmlns:a16="http://schemas.microsoft.com/office/drawing/2014/main" id="{DC3EEC07-66D9-AD35-D630-D4853CA22E0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2300" y="1874838"/>
          <a:ext cx="1212850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520474" imgH="203112" progId="Equation.DSMT4">
                  <p:embed/>
                </p:oleObj>
              </mc:Choice>
              <mc:Fallback>
                <p:oleObj name="Equation" r:id="rId7" imgW="520474" imgH="203112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74838"/>
                        <a:ext cx="1212850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6">
            <a:extLst>
              <a:ext uri="{FF2B5EF4-FFF2-40B4-BE49-F238E27FC236}">
                <a16:creationId xmlns:a16="http://schemas.microsoft.com/office/drawing/2014/main" id="{E222B2A6-B1AF-7B8E-9E5E-547791FEF4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1933575"/>
          <a:ext cx="798513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42603" imgH="177646" progId="Equation.DSMT4">
                  <p:embed/>
                </p:oleObj>
              </mc:Choice>
              <mc:Fallback>
                <p:oleObj name="Equation" r:id="rId9" imgW="342603" imgH="17764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1933575"/>
                        <a:ext cx="798513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 12">
            <a:extLst>
              <a:ext uri="{FF2B5EF4-FFF2-40B4-BE49-F238E27FC236}">
                <a16:creationId xmlns:a16="http://schemas.microsoft.com/office/drawing/2014/main" id="{7E728293-8053-DFEF-13CD-580636FFB4E4}"/>
              </a:ext>
            </a:extLst>
          </p:cNvPr>
          <p:cNvSpPr/>
          <p:nvPr/>
        </p:nvSpPr>
        <p:spPr>
          <a:xfrm>
            <a:off x="5713413" y="936625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0B8CD046-3A13-620D-8E94-787D84512B99}"/>
              </a:ext>
            </a:extLst>
          </p:cNvPr>
          <p:cNvSpPr/>
          <p:nvPr/>
        </p:nvSpPr>
        <p:spPr>
          <a:xfrm>
            <a:off x="5710238" y="908050"/>
            <a:ext cx="1220787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385CE3DF-25F5-1BC0-5972-B6FE0D607F0D}"/>
              </a:ext>
            </a:extLst>
          </p:cNvPr>
          <p:cNvSpPr/>
          <p:nvPr/>
        </p:nvSpPr>
        <p:spPr>
          <a:xfrm>
            <a:off x="5724525" y="922338"/>
            <a:ext cx="1727200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E6C55B0E-1829-A00D-2C31-1D5494DFB4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08613" y="1844675"/>
          <a:ext cx="1035050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44307" imgH="203112" progId="Equation.DSMT4">
                  <p:embed/>
                </p:oleObj>
              </mc:Choice>
              <mc:Fallback>
                <p:oleObj name="Equation" r:id="rId11" imgW="444307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844675"/>
                        <a:ext cx="1035050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D55E911D-5C31-425B-B5AE-EC9FBBD60D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72225" y="1916113"/>
          <a:ext cx="8572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68140" imgH="177723" progId="Equation.DSMT4">
                  <p:embed/>
                </p:oleObj>
              </mc:Choice>
              <mc:Fallback>
                <p:oleObj name="Equation" r:id="rId13" imgW="368140" imgH="17772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2225" y="1916113"/>
                        <a:ext cx="8572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B002F381-CC32-776F-B816-C26DC520C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66000" y="1916113"/>
          <a:ext cx="5905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253670" imgH="177569" progId="Equation.DSMT4">
                  <p:embed/>
                </p:oleObj>
              </mc:Choice>
              <mc:Fallback>
                <p:oleObj name="Equation" r:id="rId15" imgW="253670" imgH="177569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916113"/>
                        <a:ext cx="5905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0">
            <a:extLst>
              <a:ext uri="{FF2B5EF4-FFF2-40B4-BE49-F238E27FC236}">
                <a16:creationId xmlns:a16="http://schemas.microsoft.com/office/drawing/2014/main" id="{F60046D4-8AC6-9ED6-2370-5294B9BFC98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3573463"/>
          <a:ext cx="5870575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78100" imgH="279400" progId="Equation.DSMT4">
                  <p:embed/>
                </p:oleObj>
              </mc:Choice>
              <mc:Fallback>
                <p:oleObj name="Equation" r:id="rId17" imgW="2578100" imgH="279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3573463"/>
                        <a:ext cx="5870575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Freeform 20">
            <a:extLst>
              <a:ext uri="{FF2B5EF4-FFF2-40B4-BE49-F238E27FC236}">
                <a16:creationId xmlns:a16="http://schemas.microsoft.com/office/drawing/2014/main" id="{5F88937D-C68C-D378-109B-F0725AD0AEFA}"/>
              </a:ext>
            </a:extLst>
          </p:cNvPr>
          <p:cNvSpPr/>
          <p:nvPr/>
        </p:nvSpPr>
        <p:spPr>
          <a:xfrm>
            <a:off x="1143000" y="331311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E9114AFA-6765-072B-E49B-A54E38ED319B}"/>
              </a:ext>
            </a:extLst>
          </p:cNvPr>
          <p:cNvSpPr/>
          <p:nvPr/>
        </p:nvSpPr>
        <p:spPr>
          <a:xfrm>
            <a:off x="1139825" y="3284538"/>
            <a:ext cx="1220788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" name="Object 11">
            <a:extLst>
              <a:ext uri="{FF2B5EF4-FFF2-40B4-BE49-F238E27FC236}">
                <a16:creationId xmlns:a16="http://schemas.microsoft.com/office/drawing/2014/main" id="{6D5895D3-7B40-F84F-5A31-3DF5A3CE7F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650" y="4221163"/>
          <a:ext cx="1063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457002" imgH="203112" progId="Equation.DSMT4">
                  <p:embed/>
                </p:oleObj>
              </mc:Choice>
              <mc:Fallback>
                <p:oleObj name="Equation" r:id="rId19" imgW="457002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221163"/>
                        <a:ext cx="10636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2">
            <a:extLst>
              <a:ext uri="{FF2B5EF4-FFF2-40B4-BE49-F238E27FC236}">
                <a16:creationId xmlns:a16="http://schemas.microsoft.com/office/drawing/2014/main" id="{B9DA3FB1-2D9F-D69E-C049-DFE1143A87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8638" y="4279900"/>
          <a:ext cx="79851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8638" y="4279900"/>
                        <a:ext cx="79851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eform 24">
            <a:extLst>
              <a:ext uri="{FF2B5EF4-FFF2-40B4-BE49-F238E27FC236}">
                <a16:creationId xmlns:a16="http://schemas.microsoft.com/office/drawing/2014/main" id="{9F96934C-6427-0209-F0F7-7C20386E4ED2}"/>
              </a:ext>
            </a:extLst>
          </p:cNvPr>
          <p:cNvSpPr/>
          <p:nvPr/>
        </p:nvSpPr>
        <p:spPr>
          <a:xfrm>
            <a:off x="3103563" y="3313113"/>
            <a:ext cx="61912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3C8518C4-A4F5-1BAF-80BC-3C72753AD48F}"/>
              </a:ext>
            </a:extLst>
          </p:cNvPr>
          <p:cNvSpPr/>
          <p:nvPr/>
        </p:nvSpPr>
        <p:spPr>
          <a:xfrm>
            <a:off x="3100388" y="3284538"/>
            <a:ext cx="1004887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7" name="Object 13">
            <a:extLst>
              <a:ext uri="{FF2B5EF4-FFF2-40B4-BE49-F238E27FC236}">
                <a16:creationId xmlns:a16="http://schemas.microsoft.com/office/drawing/2014/main" id="{6CBC50FD-8B23-1D74-2B25-EEBD92BE73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4256088"/>
          <a:ext cx="8572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177723" progId="Equation.DSMT4">
                  <p:embed/>
                </p:oleObj>
              </mc:Choice>
              <mc:Fallback>
                <p:oleObj name="Equation" r:id="rId23" imgW="368140" imgH="17772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256088"/>
                        <a:ext cx="8572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4">
            <a:extLst>
              <a:ext uri="{FF2B5EF4-FFF2-40B4-BE49-F238E27FC236}">
                <a16:creationId xmlns:a16="http://schemas.microsoft.com/office/drawing/2014/main" id="{92221CAA-659F-2985-FB54-00900F13B0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2013" y="4270375"/>
          <a:ext cx="7381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087" imgH="177569" progId="Equation.DSMT4">
                  <p:embed/>
                </p:oleObj>
              </mc:Choice>
              <mc:Fallback>
                <p:oleObj name="Equation" r:id="rId25" imgW="317087" imgH="17756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4270375"/>
                        <a:ext cx="73818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Freeform 28">
            <a:extLst>
              <a:ext uri="{FF2B5EF4-FFF2-40B4-BE49-F238E27FC236}">
                <a16:creationId xmlns:a16="http://schemas.microsoft.com/office/drawing/2014/main" id="{F1DAF836-75E4-7283-8225-3ECEC8C31824}"/>
              </a:ext>
            </a:extLst>
          </p:cNvPr>
          <p:cNvSpPr/>
          <p:nvPr/>
        </p:nvSpPr>
        <p:spPr>
          <a:xfrm>
            <a:off x="4757738" y="3313113"/>
            <a:ext cx="511175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250E5C47-6510-7AB6-21AC-9589CB2C63E6}"/>
              </a:ext>
            </a:extLst>
          </p:cNvPr>
          <p:cNvSpPr/>
          <p:nvPr/>
        </p:nvSpPr>
        <p:spPr>
          <a:xfrm>
            <a:off x="4754563" y="3284538"/>
            <a:ext cx="1008062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1" name="Object 15">
            <a:extLst>
              <a:ext uri="{FF2B5EF4-FFF2-40B4-BE49-F238E27FC236}">
                <a16:creationId xmlns:a16="http://schemas.microsoft.com/office/drawing/2014/main" id="{EED388EA-9B6D-EB71-8B19-E82CF23CAD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00525" y="4240213"/>
          <a:ext cx="10636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002" imgH="203112" progId="Equation.DSMT4">
                  <p:embed/>
                </p:oleObj>
              </mc:Choice>
              <mc:Fallback>
                <p:oleObj name="Equation" r:id="rId27" imgW="457002" imgH="203112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4240213"/>
                        <a:ext cx="1063625" cy="47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6">
            <a:extLst>
              <a:ext uri="{FF2B5EF4-FFF2-40B4-BE49-F238E27FC236}">
                <a16:creationId xmlns:a16="http://schemas.microsoft.com/office/drawing/2014/main" id="{183C06E8-4EDC-49C1-F8EE-F156272711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19700" y="4292600"/>
          <a:ext cx="739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087" imgH="177569" progId="Equation.DSMT4">
                  <p:embed/>
                </p:oleObj>
              </mc:Choice>
              <mc:Fallback>
                <p:oleObj name="Equation" r:id="rId29" imgW="317087" imgH="17756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9700" y="4292600"/>
                        <a:ext cx="73977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7">
            <a:extLst>
              <a:ext uri="{FF2B5EF4-FFF2-40B4-BE49-F238E27FC236}">
                <a16:creationId xmlns:a16="http://schemas.microsoft.com/office/drawing/2014/main" id="{21B6C356-25CE-AF50-5750-ED7F305B7D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01738" y="4876800"/>
          <a:ext cx="1243012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533169" imgH="203112" progId="Equation.DSMT4">
                  <p:embed/>
                </p:oleObj>
              </mc:Choice>
              <mc:Fallback>
                <p:oleObj name="Equation" r:id="rId31" imgW="533169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4876800"/>
                        <a:ext cx="1243012" cy="474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8">
            <a:extLst>
              <a:ext uri="{FF2B5EF4-FFF2-40B4-BE49-F238E27FC236}">
                <a16:creationId xmlns:a16="http://schemas.microsoft.com/office/drawing/2014/main" id="{0CBF0AC5-F5D9-1EB7-B10B-300A7484B14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25700" y="4918075"/>
          <a:ext cx="9461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05872" imgH="177569" progId="Equation.DSMT4">
                  <p:embed/>
                </p:oleObj>
              </mc:Choice>
              <mc:Fallback>
                <p:oleObj name="Equation" r:id="rId33" imgW="405872" imgH="17756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4918075"/>
                        <a:ext cx="9461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9">
            <a:extLst>
              <a:ext uri="{FF2B5EF4-FFF2-40B4-BE49-F238E27FC236}">
                <a16:creationId xmlns:a16="http://schemas.microsoft.com/office/drawing/2014/main" id="{C21F98A1-282B-2E19-8A39-84E462C89A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8038" y="4932363"/>
          <a:ext cx="56197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241091" imgH="164957" progId="Equation.DSMT4">
                  <p:embed/>
                </p:oleObj>
              </mc:Choice>
              <mc:Fallback>
                <p:oleObj name="Equation" r:id="rId35" imgW="241091" imgH="164957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4932363"/>
                        <a:ext cx="56197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39" name="TextBox 34">
            <a:extLst>
              <a:ext uri="{FF2B5EF4-FFF2-40B4-BE49-F238E27FC236}">
                <a16:creationId xmlns:a16="http://schemas.microsoft.com/office/drawing/2014/main" id="{81E127D9-3E70-BAC7-4C68-EEB4B6D3F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135E1-5173-3591-0B02-4885DD709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Dividing Polynomials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7900B042-25DE-87F9-B9B2-281D69FA3B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388" y="960438"/>
            <a:ext cx="8713787" cy="1028700"/>
          </a:xfrm>
        </p:spPr>
        <p:txBody>
          <a:bodyPr/>
          <a:lstStyle/>
          <a:p>
            <a:pPr eaLnBrk="1" hangingPunct="1"/>
            <a:r>
              <a:rPr lang="en-CA" altLang="en-US"/>
              <a:t>When a polynomial is divided by a constant, simplify by dividing each term by the constant</a:t>
            </a:r>
          </a:p>
        </p:txBody>
      </p:sp>
      <p:sp>
        <p:nvSpPr>
          <p:cNvPr id="4105" name="Content Placeholder 2">
            <a:extLst>
              <a:ext uri="{FF2B5EF4-FFF2-40B4-BE49-F238E27FC236}">
                <a16:creationId xmlns:a16="http://schemas.microsoft.com/office/drawing/2014/main" id="{CEA0C6CA-DC98-BA21-6224-43571F0EA81B}"/>
              </a:ext>
            </a:extLst>
          </p:cNvPr>
          <p:cNvSpPr txBox="1">
            <a:spLocks/>
          </p:cNvSpPr>
          <p:nvPr/>
        </p:nvSpPr>
        <p:spPr bwMode="auto">
          <a:xfrm>
            <a:off x="179388" y="3408363"/>
            <a:ext cx="8713787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/>
            <a:r>
              <a:rPr lang="en-CA" altLang="en-US"/>
              <a:t>Overall the distributive rule still apply</a:t>
            </a:r>
          </a:p>
        </p:txBody>
      </p:sp>
      <p:graphicFrame>
        <p:nvGraphicFramePr>
          <p:cNvPr id="4098" name="Object 2">
            <a:extLst>
              <a:ext uri="{FF2B5EF4-FFF2-40B4-BE49-F238E27FC236}">
                <a16:creationId xmlns:a16="http://schemas.microsoft.com/office/drawing/2014/main" id="{639B29EA-BA1E-09BA-94D6-343A34573E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31888" y="1930400"/>
          <a:ext cx="2008187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90600" imgH="419100" progId="Equation.DSMT4">
                  <p:embed/>
                </p:oleObj>
              </mc:Choice>
              <mc:Fallback>
                <p:oleObj name="Equation" r:id="rId3" imgW="9906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888" y="1930400"/>
                        <a:ext cx="2008187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>
            <a:extLst>
              <a:ext uri="{FF2B5EF4-FFF2-40B4-BE49-F238E27FC236}">
                <a16:creationId xmlns:a16="http://schemas.microsoft.com/office/drawing/2014/main" id="{8E11BA35-EFB0-1026-3523-DD7A86DFF3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1916113"/>
          <a:ext cx="965200" cy="858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69900" imgH="419100" progId="Equation.DSMT4">
                  <p:embed/>
                </p:oleObj>
              </mc:Choice>
              <mc:Fallback>
                <p:oleObj name="Equation" r:id="rId5" imgW="4699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1916113"/>
                        <a:ext cx="965200" cy="858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>
            <a:extLst>
              <a:ext uri="{FF2B5EF4-FFF2-40B4-BE49-F238E27FC236}">
                <a16:creationId xmlns:a16="http://schemas.microsoft.com/office/drawing/2014/main" id="{E7F2A0E6-EE74-F4BE-E1CE-A7057F26773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78300" y="1974850"/>
          <a:ext cx="811213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93529" imgH="393529" progId="Equation.DSMT4">
                  <p:embed/>
                </p:oleObj>
              </mc:Choice>
              <mc:Fallback>
                <p:oleObj name="Equation" r:id="rId7" imgW="393529" imgH="393529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1974850"/>
                        <a:ext cx="811213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>
            <a:extLst>
              <a:ext uri="{FF2B5EF4-FFF2-40B4-BE49-F238E27FC236}">
                <a16:creationId xmlns:a16="http://schemas.microsoft.com/office/drawing/2014/main" id="{1B71BCA6-BB41-895A-175D-AB9CD48E86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76825" y="1974850"/>
          <a:ext cx="6794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30057" imgH="393529" progId="Equation.DSMT4">
                  <p:embed/>
                </p:oleObj>
              </mc:Choice>
              <mc:Fallback>
                <p:oleObj name="Equation" r:id="rId9" imgW="330057" imgH="393529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825" y="1974850"/>
                        <a:ext cx="6794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>
            <a:extLst>
              <a:ext uri="{FF2B5EF4-FFF2-40B4-BE49-F238E27FC236}">
                <a16:creationId xmlns:a16="http://schemas.microsoft.com/office/drawing/2014/main" id="{860763AC-6BFD-5800-67E2-87249AD902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4221163"/>
          <a:ext cx="2589213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80588" imgH="393529" progId="Equation.DSMT4">
                  <p:embed/>
                </p:oleObj>
              </mc:Choice>
              <mc:Fallback>
                <p:oleObj name="Equation" r:id="rId11" imgW="1180588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4221163"/>
                        <a:ext cx="2589213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Freeform 9">
            <a:extLst>
              <a:ext uri="{FF2B5EF4-FFF2-40B4-BE49-F238E27FC236}">
                <a16:creationId xmlns:a16="http://schemas.microsoft.com/office/drawing/2014/main" id="{68AB5B58-DE6E-F25C-39BE-D311002ADAD0}"/>
              </a:ext>
            </a:extLst>
          </p:cNvPr>
          <p:cNvSpPr/>
          <p:nvPr/>
        </p:nvSpPr>
        <p:spPr>
          <a:xfrm>
            <a:off x="1622425" y="4111625"/>
            <a:ext cx="639763" cy="393700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77A40691-1C96-D269-26C9-908AE377592B}"/>
              </a:ext>
            </a:extLst>
          </p:cNvPr>
          <p:cNvSpPr/>
          <p:nvPr/>
        </p:nvSpPr>
        <p:spPr>
          <a:xfrm>
            <a:off x="1619250" y="4083050"/>
            <a:ext cx="1262063" cy="411163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rgbClr val="0070C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4CD1ECB-8A3D-BB96-1959-9CE2A5BDAFE3}"/>
              </a:ext>
            </a:extLst>
          </p:cNvPr>
          <p:cNvSpPr/>
          <p:nvPr/>
        </p:nvSpPr>
        <p:spPr>
          <a:xfrm>
            <a:off x="1633538" y="4097338"/>
            <a:ext cx="2001837" cy="411162"/>
          </a:xfrm>
          <a:custGeom>
            <a:avLst/>
            <a:gdLst>
              <a:gd name="connsiteX0" fmla="*/ 0 w 798285"/>
              <a:gd name="connsiteY0" fmla="*/ 457199 h 457199"/>
              <a:gd name="connsiteX1" fmla="*/ 478971 w 798285"/>
              <a:gd name="connsiteY1" fmla="*/ 7257 h 457199"/>
              <a:gd name="connsiteX2" fmla="*/ 798285 w 798285"/>
              <a:gd name="connsiteY2" fmla="*/ 413657 h 457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8285" h="457199">
                <a:moveTo>
                  <a:pt x="0" y="457199"/>
                </a:moveTo>
                <a:cubicBezTo>
                  <a:pt x="172962" y="235856"/>
                  <a:pt x="345924" y="14514"/>
                  <a:pt x="478971" y="7257"/>
                </a:cubicBezTo>
                <a:cubicBezTo>
                  <a:pt x="612018" y="0"/>
                  <a:pt x="705151" y="206828"/>
                  <a:pt x="798285" y="413657"/>
                </a:cubicBezTo>
              </a:path>
            </a:pathLst>
          </a:custGeom>
          <a:ln w="25400">
            <a:solidFill>
              <a:schemeClr val="accent4">
                <a:lumMod val="75000"/>
              </a:schemeClr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3" name="Object 10">
            <a:extLst>
              <a:ext uri="{FF2B5EF4-FFF2-40B4-BE49-F238E27FC236}">
                <a16:creationId xmlns:a16="http://schemas.microsoft.com/office/drawing/2014/main" id="{98F5B2B3-3B31-8979-0C78-E15E7AD510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6375" y="5099050"/>
          <a:ext cx="96361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69900" imgH="419100" progId="Equation.DSMT4">
                  <p:embed/>
                </p:oleObj>
              </mc:Choice>
              <mc:Fallback>
                <p:oleObj name="Equation" r:id="rId13" imgW="469900" imgH="4191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5099050"/>
                        <a:ext cx="96361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>
            <a:extLst>
              <a:ext uri="{FF2B5EF4-FFF2-40B4-BE49-F238E27FC236}">
                <a16:creationId xmlns:a16="http://schemas.microsoft.com/office/drawing/2014/main" id="{4CA1F417-0B82-73D8-3229-35EFFA8106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22538" y="5157788"/>
          <a:ext cx="809625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93529" imgH="393529" progId="Equation.DSMT4">
                  <p:embed/>
                </p:oleObj>
              </mc:Choice>
              <mc:Fallback>
                <p:oleObj name="Equation" r:id="rId14" imgW="393529" imgH="393529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2538" y="5157788"/>
                        <a:ext cx="809625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2">
            <a:extLst>
              <a:ext uri="{FF2B5EF4-FFF2-40B4-BE49-F238E27FC236}">
                <a16:creationId xmlns:a16="http://schemas.microsoft.com/office/drawing/2014/main" id="{3AFE2285-AAB0-C4D5-6306-0C4C208BF8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19475" y="5157788"/>
          <a:ext cx="68103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30057" imgH="393529" progId="Equation.DSMT4">
                  <p:embed/>
                </p:oleObj>
              </mc:Choice>
              <mc:Fallback>
                <p:oleObj name="Equation" r:id="rId15" imgW="330057" imgH="39352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157788"/>
                        <a:ext cx="68103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DA55C279-3A35-F474-FCFE-AC9A96D328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79563" y="6097588"/>
          <a:ext cx="75565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68140" imgH="203112" progId="Equation.DSMT4">
                  <p:embed/>
                </p:oleObj>
              </mc:Choice>
              <mc:Fallback>
                <p:oleObj name="Equation" r:id="rId16" imgW="368140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9563" y="6097588"/>
                        <a:ext cx="75565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4">
            <a:extLst>
              <a:ext uri="{FF2B5EF4-FFF2-40B4-BE49-F238E27FC236}">
                <a16:creationId xmlns:a16="http://schemas.microsoft.com/office/drawing/2014/main" id="{3E0EB2D9-EC09-DED7-C59C-A74706CC334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98725" y="6156325"/>
          <a:ext cx="704850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2603" imgH="177646" progId="Equation.DSMT4">
                  <p:embed/>
                </p:oleObj>
              </mc:Choice>
              <mc:Fallback>
                <p:oleObj name="Equation" r:id="rId18" imgW="342603" imgH="177646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8725" y="6156325"/>
                        <a:ext cx="704850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5">
            <a:extLst>
              <a:ext uri="{FF2B5EF4-FFF2-40B4-BE49-F238E27FC236}">
                <a16:creationId xmlns:a16="http://schemas.microsoft.com/office/drawing/2014/main" id="{E4183919-AC17-86D2-07E2-1CA9A8FAB1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0425" y="6156325"/>
          <a:ext cx="5238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53670" imgH="177569" progId="Equation.DSMT4">
                  <p:embed/>
                </p:oleObj>
              </mc:Choice>
              <mc:Fallback>
                <p:oleObj name="Equation" r:id="rId20" imgW="253670" imgH="17756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425" y="6156325"/>
                        <a:ext cx="523875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5" name="TextBox 18">
            <a:extLst>
              <a:ext uri="{FF2B5EF4-FFF2-40B4-BE49-F238E27FC236}">
                <a16:creationId xmlns:a16="http://schemas.microsoft.com/office/drawing/2014/main" id="{B0CFB0B4-7953-3738-216F-6B0701B42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FABD8-A057-5A98-DD2B-C62D2A4B2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34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 #2) Simplify </a:t>
            </a:r>
          </a:p>
        </p:txBody>
      </p:sp>
      <p:graphicFrame>
        <p:nvGraphicFramePr>
          <p:cNvPr id="21507" name="Object 2">
            <a:extLst>
              <a:ext uri="{FF2B5EF4-FFF2-40B4-BE49-F238E27FC236}">
                <a16:creationId xmlns:a16="http://schemas.microsoft.com/office/drawing/2014/main" id="{8956C4A9-DEBB-7295-B85E-8171D71A83F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7175" y="1138238"/>
          <a:ext cx="294640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87500" imgH="419100" progId="Equation.DSMT4">
                  <p:embed/>
                </p:oleObj>
              </mc:Choice>
              <mc:Fallback>
                <p:oleObj name="Equation" r:id="rId3" imgW="1587500" imgH="4191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" y="1138238"/>
                        <a:ext cx="294640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3">
            <a:extLst>
              <a:ext uri="{FF2B5EF4-FFF2-40B4-BE49-F238E27FC236}">
                <a16:creationId xmlns:a16="http://schemas.microsoft.com/office/drawing/2014/main" id="{9D8C0631-0190-9418-56F9-F926656238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33875" y="1125538"/>
          <a:ext cx="412591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222500" imgH="419100" progId="Equation.DSMT4">
                  <p:embed/>
                </p:oleObj>
              </mc:Choice>
              <mc:Fallback>
                <p:oleObj name="Equation" r:id="rId5" imgW="22225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3875" y="1125538"/>
                        <a:ext cx="412591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>
            <a:extLst>
              <a:ext uri="{FF2B5EF4-FFF2-40B4-BE49-F238E27FC236}">
                <a16:creationId xmlns:a16="http://schemas.microsoft.com/office/drawing/2014/main" id="{8F217AC9-E803-6E88-24E2-D990F9CE8D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5288" y="2146300"/>
          <a:ext cx="873125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69900" imgH="419100" progId="Equation.DSMT4">
                  <p:embed/>
                </p:oleObj>
              </mc:Choice>
              <mc:Fallback>
                <p:oleObj name="Equation" r:id="rId7" imgW="4699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146300"/>
                        <a:ext cx="873125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>
            <a:extLst>
              <a:ext uri="{FF2B5EF4-FFF2-40B4-BE49-F238E27FC236}">
                <a16:creationId xmlns:a16="http://schemas.microsoft.com/office/drawing/2014/main" id="{7AF08897-E265-BB7D-A8C2-E837362BFB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2205038"/>
          <a:ext cx="566737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04536" imgH="393359" progId="Equation.DSMT4">
                  <p:embed/>
                </p:oleObj>
              </mc:Choice>
              <mc:Fallback>
                <p:oleObj name="Equation" r:id="rId9" imgW="304536" imgH="39335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2205038"/>
                        <a:ext cx="566737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6D4D8F01-8B32-B6A3-4164-89C0335940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19300" y="2133600"/>
          <a:ext cx="896938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482391" imgH="418918" progId="Equation.DSMT4">
                  <p:embed/>
                </p:oleObj>
              </mc:Choice>
              <mc:Fallback>
                <p:oleObj name="Equation" r:id="rId11" imgW="482391" imgH="418918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2133600"/>
                        <a:ext cx="896938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8">
            <a:extLst>
              <a:ext uri="{FF2B5EF4-FFF2-40B4-BE49-F238E27FC236}">
                <a16:creationId xmlns:a16="http://schemas.microsoft.com/office/drawing/2014/main" id="{DDCB8754-D6F8-5F42-4B66-0EDA273C90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6563" y="2192338"/>
          <a:ext cx="731837" cy="731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93529" imgH="393529" progId="Equation.DSMT4">
                  <p:embed/>
                </p:oleObj>
              </mc:Choice>
              <mc:Fallback>
                <p:oleObj name="Equation" r:id="rId13" imgW="393529" imgH="393529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6563" y="2192338"/>
                        <a:ext cx="731837" cy="731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>
            <a:extLst>
              <a:ext uri="{FF2B5EF4-FFF2-40B4-BE49-F238E27FC236}">
                <a16:creationId xmlns:a16="http://schemas.microsoft.com/office/drawing/2014/main" id="{8B37AABB-9392-6C23-D70A-CFF6489653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8950" y="3344863"/>
          <a:ext cx="82550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68140" imgH="203112" progId="Equation.DSMT4">
                  <p:embed/>
                </p:oleObj>
              </mc:Choice>
              <mc:Fallback>
                <p:oleObj name="Equation" r:id="rId15" imgW="368140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344863"/>
                        <a:ext cx="82550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>
            <a:extLst>
              <a:ext uri="{FF2B5EF4-FFF2-40B4-BE49-F238E27FC236}">
                <a16:creationId xmlns:a16="http://schemas.microsoft.com/office/drawing/2014/main" id="{55E7EA66-E4E1-B2B5-0A47-DC9E9A3560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8888" y="3403600"/>
          <a:ext cx="57150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53670" imgH="177569" progId="Equation.DSMT4">
                  <p:embed/>
                </p:oleObj>
              </mc:Choice>
              <mc:Fallback>
                <p:oleObj name="Equation" r:id="rId17" imgW="253670" imgH="177569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3403600"/>
                        <a:ext cx="571500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>
            <a:extLst>
              <a:ext uri="{FF2B5EF4-FFF2-40B4-BE49-F238E27FC236}">
                <a16:creationId xmlns:a16="http://schemas.microsoft.com/office/drawing/2014/main" id="{029651CA-FC5A-8DD8-0351-F095B8478A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79613" y="3357563"/>
          <a:ext cx="882650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93529" imgH="203112" progId="Equation.DSMT4">
                  <p:embed/>
                </p:oleObj>
              </mc:Choice>
              <mc:Fallback>
                <p:oleObj name="Equation" r:id="rId19" imgW="393529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613" y="3357563"/>
                        <a:ext cx="882650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2">
            <a:extLst>
              <a:ext uri="{FF2B5EF4-FFF2-40B4-BE49-F238E27FC236}">
                <a16:creationId xmlns:a16="http://schemas.microsoft.com/office/drawing/2014/main" id="{A2391C70-D410-DD13-EC83-8985E009CC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43213" y="3390900"/>
          <a:ext cx="76993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42603" imgH="177646" progId="Equation.DSMT4">
                  <p:embed/>
                </p:oleObj>
              </mc:Choice>
              <mc:Fallback>
                <p:oleObj name="Equation" r:id="rId21" imgW="342603" imgH="177646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390900"/>
                        <a:ext cx="769937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3">
            <a:extLst>
              <a:ext uri="{FF2B5EF4-FFF2-40B4-BE49-F238E27FC236}">
                <a16:creationId xmlns:a16="http://schemas.microsoft.com/office/drawing/2014/main" id="{8EF3C932-387A-838F-3C3D-E580CE35D8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8313" y="4076700"/>
          <a:ext cx="828675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368140" imgH="203112" progId="Equation.DSMT4">
                  <p:embed/>
                </p:oleObj>
              </mc:Choice>
              <mc:Fallback>
                <p:oleObj name="Equation" r:id="rId23" imgW="368140" imgH="203112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313" y="4076700"/>
                        <a:ext cx="828675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4">
            <a:extLst>
              <a:ext uri="{FF2B5EF4-FFF2-40B4-BE49-F238E27FC236}">
                <a16:creationId xmlns:a16="http://schemas.microsoft.com/office/drawing/2014/main" id="{8EA8D0B6-7568-9D3E-274B-FEDCF063BB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31913" y="4149725"/>
          <a:ext cx="14573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647419" imgH="177723" progId="Equation.DSMT4">
                  <p:embed/>
                </p:oleObj>
              </mc:Choice>
              <mc:Fallback>
                <p:oleObj name="Equation" r:id="rId25" imgW="647419" imgH="17772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149725"/>
                        <a:ext cx="1457325" cy="398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5">
            <a:extLst>
              <a:ext uri="{FF2B5EF4-FFF2-40B4-BE49-F238E27FC236}">
                <a16:creationId xmlns:a16="http://schemas.microsoft.com/office/drawing/2014/main" id="{5CBFF21A-8707-82FE-EE72-576D73CE0E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2065338"/>
          <a:ext cx="919163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95085" imgH="418918" progId="Equation.DSMT4">
                  <p:embed/>
                </p:oleObj>
              </mc:Choice>
              <mc:Fallback>
                <p:oleObj name="Equation" r:id="rId27" imgW="495085" imgH="418918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065338"/>
                        <a:ext cx="919163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6">
            <a:extLst>
              <a:ext uri="{FF2B5EF4-FFF2-40B4-BE49-F238E27FC236}">
                <a16:creationId xmlns:a16="http://schemas.microsoft.com/office/drawing/2014/main" id="{3E4E6D16-3FC3-9549-D520-F861DBB5BCC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2112963"/>
          <a:ext cx="754063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06048" imgH="393359" progId="Equation.DSMT4">
                  <p:embed/>
                </p:oleObj>
              </mc:Choice>
              <mc:Fallback>
                <p:oleObj name="Equation" r:id="rId29" imgW="406048" imgH="39335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112963"/>
                        <a:ext cx="754063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7">
            <a:extLst>
              <a:ext uri="{FF2B5EF4-FFF2-40B4-BE49-F238E27FC236}">
                <a16:creationId xmlns:a16="http://schemas.microsoft.com/office/drawing/2014/main" id="{E04D331C-35AD-D44D-B92B-4A53AE0118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54725" y="2122488"/>
          <a:ext cx="4699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53890" imgH="393529" progId="Equation.DSMT4">
                  <p:embed/>
                </p:oleObj>
              </mc:Choice>
              <mc:Fallback>
                <p:oleObj name="Equation" r:id="rId31" imgW="253890" imgH="393529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54725" y="2122488"/>
                        <a:ext cx="4699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8">
            <a:extLst>
              <a:ext uri="{FF2B5EF4-FFF2-40B4-BE49-F238E27FC236}">
                <a16:creationId xmlns:a16="http://schemas.microsoft.com/office/drawing/2014/main" id="{61003356-5C17-D7B4-6ECF-DEF5B8B1CAC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586538" y="2065338"/>
          <a:ext cx="844550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457200" imgH="419100" progId="Equation.DSMT4">
                  <p:embed/>
                </p:oleObj>
              </mc:Choice>
              <mc:Fallback>
                <p:oleObj name="Equation" r:id="rId33" imgW="457200" imgH="4191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6538" y="2065338"/>
                        <a:ext cx="844550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9">
            <a:extLst>
              <a:ext uri="{FF2B5EF4-FFF2-40B4-BE49-F238E27FC236}">
                <a16:creationId xmlns:a16="http://schemas.microsoft.com/office/drawing/2014/main" id="{EDEAA92E-A430-8E35-FA48-102F5D4A12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2988" y="2122488"/>
          <a:ext cx="74930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406048" imgH="393359" progId="Equation.DSMT4">
                  <p:embed/>
                </p:oleObj>
              </mc:Choice>
              <mc:Fallback>
                <p:oleObj name="Equation" r:id="rId35" imgW="406048" imgH="393359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2988" y="2122488"/>
                        <a:ext cx="749300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20">
            <a:extLst>
              <a:ext uri="{FF2B5EF4-FFF2-40B4-BE49-F238E27FC236}">
                <a16:creationId xmlns:a16="http://schemas.microsoft.com/office/drawing/2014/main" id="{128F672C-1B77-7332-BACC-CEB53FC702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215313" y="2122488"/>
          <a:ext cx="561975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304536" imgH="393359" progId="Equation.DSMT4">
                  <p:embed/>
                </p:oleObj>
              </mc:Choice>
              <mc:Fallback>
                <p:oleObj name="Equation" r:id="rId37" imgW="304536" imgH="393359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15313" y="2122488"/>
                        <a:ext cx="561975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1">
            <a:extLst>
              <a:ext uri="{FF2B5EF4-FFF2-40B4-BE49-F238E27FC236}">
                <a16:creationId xmlns:a16="http://schemas.microsoft.com/office/drawing/2014/main" id="{02BC78BC-CE74-E44A-C170-7D34D09B02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91025" y="3273425"/>
          <a:ext cx="84772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9" imgW="457002" imgH="203112" progId="Equation.DSMT4">
                  <p:embed/>
                </p:oleObj>
              </mc:Choice>
              <mc:Fallback>
                <p:oleObj name="Equation" r:id="rId39" imgW="457002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025" y="3273425"/>
                        <a:ext cx="84772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2">
            <a:extLst>
              <a:ext uri="{FF2B5EF4-FFF2-40B4-BE49-F238E27FC236}">
                <a16:creationId xmlns:a16="http://schemas.microsoft.com/office/drawing/2014/main" id="{09EEFF3E-6B77-6F5E-740A-A4692D6DD9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75275" y="3321050"/>
          <a:ext cx="636588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1" imgW="342603" imgH="177646" progId="Equation.DSMT4">
                  <p:embed/>
                </p:oleObj>
              </mc:Choice>
              <mc:Fallback>
                <p:oleObj name="Equation" r:id="rId41" imgW="342603" imgH="177646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5275" y="3321050"/>
                        <a:ext cx="636588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3">
            <a:extLst>
              <a:ext uri="{FF2B5EF4-FFF2-40B4-BE49-F238E27FC236}">
                <a16:creationId xmlns:a16="http://schemas.microsoft.com/office/drawing/2014/main" id="{615C49C4-DBCA-A9FE-9DDC-E124CA1BCF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4413" y="3338513"/>
          <a:ext cx="493712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3" imgW="266353" imgH="164885" progId="Equation.DSMT4">
                  <p:embed/>
                </p:oleObj>
              </mc:Choice>
              <mc:Fallback>
                <p:oleObj name="Equation" r:id="rId43" imgW="266353" imgH="16488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4413" y="3338513"/>
                        <a:ext cx="493712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4">
            <a:extLst>
              <a:ext uri="{FF2B5EF4-FFF2-40B4-BE49-F238E27FC236}">
                <a16:creationId xmlns:a16="http://schemas.microsoft.com/office/drawing/2014/main" id="{06633781-7424-349F-47D2-9B9B2B7D1AB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45275" y="3273425"/>
          <a:ext cx="727075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5" imgW="393529" imgH="203112" progId="Equation.DSMT4">
                  <p:embed/>
                </p:oleObj>
              </mc:Choice>
              <mc:Fallback>
                <p:oleObj name="Equation" r:id="rId45" imgW="393529" imgH="203112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5275" y="3273425"/>
                        <a:ext cx="727075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5">
            <a:extLst>
              <a:ext uri="{FF2B5EF4-FFF2-40B4-BE49-F238E27FC236}">
                <a16:creationId xmlns:a16="http://schemas.microsoft.com/office/drawing/2014/main" id="{683A8EF1-C7C6-376F-5F9D-B203E2FC8D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80288" y="3330575"/>
          <a:ext cx="633412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7" imgW="342603" imgH="177646" progId="Equation.DSMT4">
                  <p:embed/>
                </p:oleObj>
              </mc:Choice>
              <mc:Fallback>
                <p:oleObj name="Equation" r:id="rId47" imgW="342603" imgH="17764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288" y="3330575"/>
                        <a:ext cx="633412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6">
            <a:extLst>
              <a:ext uri="{FF2B5EF4-FFF2-40B4-BE49-F238E27FC236}">
                <a16:creationId xmlns:a16="http://schemas.microsoft.com/office/drawing/2014/main" id="{DFB9CC0B-6336-1706-F9A6-15518647DA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172450" y="3330575"/>
          <a:ext cx="4683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9" imgW="253670" imgH="177569" progId="Equation.DSMT4">
                  <p:embed/>
                </p:oleObj>
              </mc:Choice>
              <mc:Fallback>
                <p:oleObj name="Equation" r:id="rId49" imgW="253670" imgH="17756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72450" y="3330575"/>
                        <a:ext cx="468313" cy="328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7">
            <a:extLst>
              <a:ext uri="{FF2B5EF4-FFF2-40B4-BE49-F238E27FC236}">
                <a16:creationId xmlns:a16="http://schemas.microsoft.com/office/drawing/2014/main" id="{B1523BAD-8A15-DEE6-41D5-1B98F80A6D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00563" y="3989388"/>
          <a:ext cx="6826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368140" imgH="203112" progId="Equation.DSMT4">
                  <p:embed/>
                </p:oleObj>
              </mc:Choice>
              <mc:Fallback>
                <p:oleObj name="Equation" r:id="rId51" imgW="368140" imgH="203112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3" y="3989388"/>
                        <a:ext cx="682625" cy="376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8">
            <a:extLst>
              <a:ext uri="{FF2B5EF4-FFF2-40B4-BE49-F238E27FC236}">
                <a16:creationId xmlns:a16="http://schemas.microsoft.com/office/drawing/2014/main" id="{19687C39-5411-C051-CB4C-6A53E0219C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25" y="4037013"/>
          <a:ext cx="6350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342603" imgH="177646" progId="Equation.DSMT4">
                  <p:embed/>
                </p:oleObj>
              </mc:Choice>
              <mc:Fallback>
                <p:oleObj name="Equation" r:id="rId53" imgW="342603" imgH="17764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4037013"/>
                        <a:ext cx="6350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9">
            <a:extLst>
              <a:ext uri="{FF2B5EF4-FFF2-40B4-BE49-F238E27FC236}">
                <a16:creationId xmlns:a16="http://schemas.microsoft.com/office/drawing/2014/main" id="{A0B64E95-18ED-19C6-C217-6EDF87CE67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84888" y="4037013"/>
          <a:ext cx="4699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253670" imgH="177569" progId="Equation.DSMT4">
                  <p:embed/>
                </p:oleObj>
              </mc:Choice>
              <mc:Fallback>
                <p:oleObj name="Equation" r:id="rId55" imgW="253670" imgH="17756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4888" y="4037013"/>
                        <a:ext cx="4699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0">
            <a:extLst>
              <a:ext uri="{FF2B5EF4-FFF2-40B4-BE49-F238E27FC236}">
                <a16:creationId xmlns:a16="http://schemas.microsoft.com/office/drawing/2014/main" id="{12D75A54-8C38-684D-42A6-386EEBF5B5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11675" y="4684713"/>
          <a:ext cx="965200" cy="328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7" imgW="520248" imgH="177646" progId="Equation.DSMT4">
                  <p:embed/>
                </p:oleObj>
              </mc:Choice>
              <mc:Fallback>
                <p:oleObj name="Equation" r:id="rId57" imgW="520248" imgH="17764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1675" y="4684713"/>
                        <a:ext cx="965200" cy="328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35" name="TextBox 30">
            <a:extLst>
              <a:ext uri="{FF2B5EF4-FFF2-40B4-BE49-F238E27FC236}">
                <a16:creationId xmlns:a16="http://schemas.microsoft.com/office/drawing/2014/main" id="{774FF6F6-9AE7-EEBF-F4C6-FBE413296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6EC04-0843-984E-3AB0-0F4F08686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513" cy="77787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Match each expression on the left with the correct model on the right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523256-8518-8CD1-EFA8-4CF8DF3B8338}"/>
              </a:ext>
            </a:extLst>
          </p:cNvPr>
          <p:cNvSpPr/>
          <p:nvPr/>
        </p:nvSpPr>
        <p:spPr>
          <a:xfrm>
            <a:off x="4411663" y="1476375"/>
            <a:ext cx="530225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51950B6-A8F7-BF8C-69A8-CAA56FECE493}"/>
              </a:ext>
            </a:extLst>
          </p:cNvPr>
          <p:cNvSpPr/>
          <p:nvPr/>
        </p:nvSpPr>
        <p:spPr>
          <a:xfrm>
            <a:off x="5008563" y="1468438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8FFF7F3-512C-6A2D-1A92-8E67E52D5184}"/>
              </a:ext>
            </a:extLst>
          </p:cNvPr>
          <p:cNvSpPr/>
          <p:nvPr/>
        </p:nvSpPr>
        <p:spPr>
          <a:xfrm>
            <a:off x="5013325" y="2063750"/>
            <a:ext cx="1222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DD8B8D-5CA5-38DE-868B-B373A29D3561}"/>
              </a:ext>
            </a:extLst>
          </p:cNvPr>
          <p:cNvSpPr/>
          <p:nvPr/>
        </p:nvSpPr>
        <p:spPr>
          <a:xfrm rot="16200000">
            <a:off x="4599781" y="2445544"/>
            <a:ext cx="1238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91DFA5-959D-F9A2-2401-FA9D55B22302}"/>
              </a:ext>
            </a:extLst>
          </p:cNvPr>
          <p:cNvSpPr/>
          <p:nvPr/>
        </p:nvSpPr>
        <p:spPr>
          <a:xfrm>
            <a:off x="4421188" y="2817813"/>
            <a:ext cx="123825" cy="1222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DC0BF1F-EFD6-531D-35A4-8AD368F947EB}"/>
              </a:ext>
            </a:extLst>
          </p:cNvPr>
          <p:cNvSpPr/>
          <p:nvPr/>
        </p:nvSpPr>
        <p:spPr>
          <a:xfrm>
            <a:off x="4600575" y="2820988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88646AD-ECAF-1BDE-618D-215208E6CAEF}"/>
              </a:ext>
            </a:extLst>
          </p:cNvPr>
          <p:cNvSpPr/>
          <p:nvPr/>
        </p:nvSpPr>
        <p:spPr>
          <a:xfrm>
            <a:off x="4779963" y="28130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562" name="Object 6">
            <a:extLst>
              <a:ext uri="{FF2B5EF4-FFF2-40B4-BE49-F238E27FC236}">
                <a16:creationId xmlns:a16="http://schemas.microsoft.com/office/drawing/2014/main" id="{C9B6AC87-405D-1754-726C-1215CE27B46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24300" y="1441450"/>
          <a:ext cx="4270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24" imgH="203024" progId="Equation.DSMT4">
                  <p:embed/>
                </p:oleObj>
              </mc:Choice>
              <mc:Fallback>
                <p:oleObj name="Equation" r:id="rId3" imgW="203024" imgH="203024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1441450"/>
                        <a:ext cx="42703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7">
            <a:extLst>
              <a:ext uri="{FF2B5EF4-FFF2-40B4-BE49-F238E27FC236}">
                <a16:creationId xmlns:a16="http://schemas.microsoft.com/office/drawing/2014/main" id="{A6929795-09F5-A482-49F8-BF345017AB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43663" y="1466850"/>
          <a:ext cx="4270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24" imgH="203024" progId="Equation.DSMT4">
                  <p:embed/>
                </p:oleObj>
              </mc:Choice>
              <mc:Fallback>
                <p:oleObj name="Equation" r:id="rId5" imgW="203024" imgH="203024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63" y="1466850"/>
                        <a:ext cx="427037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8">
            <a:extLst>
              <a:ext uri="{FF2B5EF4-FFF2-40B4-BE49-F238E27FC236}">
                <a16:creationId xmlns:a16="http://schemas.microsoft.com/office/drawing/2014/main" id="{82FE8C3F-7B4E-66D6-26CE-6511A740A4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8750" y="3140075"/>
          <a:ext cx="427038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03024" imgH="203024" progId="Equation.DSMT4">
                  <p:embed/>
                </p:oleObj>
              </mc:Choice>
              <mc:Fallback>
                <p:oleObj name="Equation" r:id="rId7" imgW="203024" imgH="2030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3140075"/>
                        <a:ext cx="427038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9">
            <a:extLst>
              <a:ext uri="{FF2B5EF4-FFF2-40B4-BE49-F238E27FC236}">
                <a16:creationId xmlns:a16="http://schemas.microsoft.com/office/drawing/2014/main" id="{E5554D78-1BAC-F456-85CF-1B88B70953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5413" y="3138488"/>
          <a:ext cx="4540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713" imgH="203024" progId="Equation.DSMT4">
                  <p:embed/>
                </p:oleObj>
              </mc:Choice>
              <mc:Fallback>
                <p:oleObj name="Equation" r:id="rId9" imgW="215713" imgH="203024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413" y="3138488"/>
                        <a:ext cx="45402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6" name="Object 10">
            <a:extLst>
              <a:ext uri="{FF2B5EF4-FFF2-40B4-BE49-F238E27FC236}">
                <a16:creationId xmlns:a16="http://schemas.microsoft.com/office/drawing/2014/main" id="{0BEBA870-05D2-9DCE-64A8-52D5912640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73513" y="4611688"/>
          <a:ext cx="42703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03024" imgH="203024" progId="Equation.DSMT4">
                  <p:embed/>
                </p:oleObj>
              </mc:Choice>
              <mc:Fallback>
                <p:oleObj name="Equation" r:id="rId11" imgW="203024" imgH="2030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3513" y="4611688"/>
                        <a:ext cx="427037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7" name="Object 11">
            <a:extLst>
              <a:ext uri="{FF2B5EF4-FFF2-40B4-BE49-F238E27FC236}">
                <a16:creationId xmlns:a16="http://schemas.microsoft.com/office/drawing/2014/main" id="{35EA00E2-09A4-5EAA-D8A8-7BA5499F4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80175" y="4608513"/>
          <a:ext cx="4540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215713" imgH="203024" progId="Equation.DSMT4">
                  <p:embed/>
                </p:oleObj>
              </mc:Choice>
              <mc:Fallback>
                <p:oleObj name="Equation" r:id="rId13" imgW="215713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0175" y="4608513"/>
                        <a:ext cx="454025" cy="427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A8C6532B-C405-0844-9968-4FFCE754BDD7}"/>
              </a:ext>
            </a:extLst>
          </p:cNvPr>
          <p:cNvSpPr/>
          <p:nvPr/>
        </p:nvSpPr>
        <p:spPr>
          <a:xfrm>
            <a:off x="4403725" y="2058988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ECBA00C-540B-B440-3ECC-9857FD9CE74F}"/>
              </a:ext>
            </a:extLst>
          </p:cNvPr>
          <p:cNvSpPr/>
          <p:nvPr/>
        </p:nvSpPr>
        <p:spPr>
          <a:xfrm>
            <a:off x="5195888" y="1468438"/>
            <a:ext cx="5302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B40D75D-6607-20BF-E58B-7A33C534DC1E}"/>
              </a:ext>
            </a:extLst>
          </p:cNvPr>
          <p:cNvSpPr/>
          <p:nvPr/>
        </p:nvSpPr>
        <p:spPr>
          <a:xfrm>
            <a:off x="5200650" y="2051050"/>
            <a:ext cx="5302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0178519-418D-A665-B577-25752E179E2B}"/>
              </a:ext>
            </a:extLst>
          </p:cNvPr>
          <p:cNvSpPr/>
          <p:nvPr/>
        </p:nvSpPr>
        <p:spPr>
          <a:xfrm>
            <a:off x="5792788" y="2051050"/>
            <a:ext cx="528637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8E99327-D534-A14A-CA5D-D1D9DA60464F}"/>
              </a:ext>
            </a:extLst>
          </p:cNvPr>
          <p:cNvSpPr/>
          <p:nvPr/>
        </p:nvSpPr>
        <p:spPr>
          <a:xfrm>
            <a:off x="5810250" y="26336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BB8576A-A26E-7A39-4AE7-049EFDB9178E}"/>
              </a:ext>
            </a:extLst>
          </p:cNvPr>
          <p:cNvSpPr/>
          <p:nvPr/>
        </p:nvSpPr>
        <p:spPr>
          <a:xfrm>
            <a:off x="5989638" y="2624138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9A25718-EB41-327B-A4B5-7F539B419137}"/>
              </a:ext>
            </a:extLst>
          </p:cNvPr>
          <p:cNvSpPr/>
          <p:nvPr/>
        </p:nvSpPr>
        <p:spPr>
          <a:xfrm>
            <a:off x="6169025" y="2628900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37F1505-F780-8D52-6C24-924A30BD293B}"/>
              </a:ext>
            </a:extLst>
          </p:cNvPr>
          <p:cNvSpPr/>
          <p:nvPr/>
        </p:nvSpPr>
        <p:spPr>
          <a:xfrm>
            <a:off x="5210175" y="2638425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FCE84A1-1E16-196F-E1E2-1A63C78FB08F}"/>
              </a:ext>
            </a:extLst>
          </p:cNvPr>
          <p:cNvSpPr/>
          <p:nvPr/>
        </p:nvSpPr>
        <p:spPr>
          <a:xfrm>
            <a:off x="5402263" y="2643188"/>
            <a:ext cx="123825" cy="1222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F264E0E-5FA7-47B5-2611-94135E0D1E59}"/>
              </a:ext>
            </a:extLst>
          </p:cNvPr>
          <p:cNvSpPr/>
          <p:nvPr/>
        </p:nvSpPr>
        <p:spPr>
          <a:xfrm>
            <a:off x="5581650" y="2646363"/>
            <a:ext cx="123825" cy="1238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CD6F1E6-9BF2-0144-6925-96246EDC234A}"/>
              </a:ext>
            </a:extLst>
          </p:cNvPr>
          <p:cNvSpPr/>
          <p:nvPr/>
        </p:nvSpPr>
        <p:spPr>
          <a:xfrm>
            <a:off x="5797550" y="1476375"/>
            <a:ext cx="5286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DA35BBA-2B1C-7727-F4D4-799444D70259}"/>
              </a:ext>
            </a:extLst>
          </p:cNvPr>
          <p:cNvSpPr/>
          <p:nvPr/>
        </p:nvSpPr>
        <p:spPr>
          <a:xfrm>
            <a:off x="4443413" y="5030788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1500A4B5-EA3D-BBE3-103D-B5D53F00E36A}"/>
              </a:ext>
            </a:extLst>
          </p:cNvPr>
          <p:cNvSpPr/>
          <p:nvPr/>
        </p:nvSpPr>
        <p:spPr>
          <a:xfrm>
            <a:off x="5657850" y="5613400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F3FFD13-FD6A-620A-FB11-C78EC0D85377}"/>
              </a:ext>
            </a:extLst>
          </p:cNvPr>
          <p:cNvSpPr/>
          <p:nvPr/>
        </p:nvSpPr>
        <p:spPr>
          <a:xfrm>
            <a:off x="5851525" y="5603875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569CE35-DDF8-095B-4C9C-62D1B31B1CC0}"/>
              </a:ext>
            </a:extLst>
          </p:cNvPr>
          <p:cNvSpPr/>
          <p:nvPr/>
        </p:nvSpPr>
        <p:spPr>
          <a:xfrm>
            <a:off x="4438650" y="6203950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BABB3CA-D452-EA80-AFA3-B5AB294AC7B6}"/>
              </a:ext>
            </a:extLst>
          </p:cNvPr>
          <p:cNvSpPr/>
          <p:nvPr/>
        </p:nvSpPr>
        <p:spPr>
          <a:xfrm>
            <a:off x="4618038" y="6203950"/>
            <a:ext cx="123825" cy="1222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FB926ABB-23C3-528D-054F-D84B6D511770}"/>
              </a:ext>
            </a:extLst>
          </p:cNvPr>
          <p:cNvSpPr/>
          <p:nvPr/>
        </p:nvSpPr>
        <p:spPr>
          <a:xfrm>
            <a:off x="4433888" y="56134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E1176A3-1561-A3D9-7EAE-8C5B9532A289}"/>
              </a:ext>
            </a:extLst>
          </p:cNvPr>
          <p:cNvSpPr/>
          <p:nvPr/>
        </p:nvSpPr>
        <p:spPr>
          <a:xfrm>
            <a:off x="5040313" y="5021263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5D427C4-9940-146E-E50D-F56AFF9F08DF}"/>
              </a:ext>
            </a:extLst>
          </p:cNvPr>
          <p:cNvSpPr/>
          <p:nvPr/>
        </p:nvSpPr>
        <p:spPr>
          <a:xfrm>
            <a:off x="5030788" y="56038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D6A08A52-7CE1-4ED4-FD30-DB4A12B7762E}"/>
              </a:ext>
            </a:extLst>
          </p:cNvPr>
          <p:cNvSpPr/>
          <p:nvPr/>
        </p:nvSpPr>
        <p:spPr>
          <a:xfrm>
            <a:off x="5640388" y="5030788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635D0D6-8E1E-450E-7248-A6CE8626B262}"/>
              </a:ext>
            </a:extLst>
          </p:cNvPr>
          <p:cNvSpPr/>
          <p:nvPr/>
        </p:nvSpPr>
        <p:spPr>
          <a:xfrm>
            <a:off x="6030913" y="5608638"/>
            <a:ext cx="122237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B6440E86-9326-A55E-4ADA-0A4E37C2D70C}"/>
              </a:ext>
            </a:extLst>
          </p:cNvPr>
          <p:cNvSpPr/>
          <p:nvPr/>
        </p:nvSpPr>
        <p:spPr>
          <a:xfrm>
            <a:off x="6938963" y="3044825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9F69838E-1F6F-1C6B-1741-8B73914544A9}"/>
              </a:ext>
            </a:extLst>
          </p:cNvPr>
          <p:cNvSpPr/>
          <p:nvPr/>
        </p:nvSpPr>
        <p:spPr>
          <a:xfrm>
            <a:off x="6948488" y="3621088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C183446-6FD0-6246-F336-364F41692C1E}"/>
              </a:ext>
            </a:extLst>
          </p:cNvPr>
          <p:cNvSpPr/>
          <p:nvPr/>
        </p:nvSpPr>
        <p:spPr>
          <a:xfrm>
            <a:off x="7521575" y="3048000"/>
            <a:ext cx="528638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0FE47AD-5472-F947-BAC8-61A482C78A99}"/>
              </a:ext>
            </a:extLst>
          </p:cNvPr>
          <p:cNvSpPr/>
          <p:nvPr/>
        </p:nvSpPr>
        <p:spPr>
          <a:xfrm rot="16200000">
            <a:off x="7722394" y="3415507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4F4997E-6403-DEAC-1865-6568935E0701}"/>
              </a:ext>
            </a:extLst>
          </p:cNvPr>
          <p:cNvSpPr/>
          <p:nvPr/>
        </p:nvSpPr>
        <p:spPr>
          <a:xfrm rot="16200000">
            <a:off x="7722394" y="3607594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62AEBF75-B6FA-DFF6-F28D-0037F56B95A1}"/>
              </a:ext>
            </a:extLst>
          </p:cNvPr>
          <p:cNvSpPr/>
          <p:nvPr/>
        </p:nvSpPr>
        <p:spPr>
          <a:xfrm rot="16200000">
            <a:off x="7721600" y="3802063"/>
            <a:ext cx="1222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751A877-78B7-82F3-686D-490BF79521CC}"/>
              </a:ext>
            </a:extLst>
          </p:cNvPr>
          <p:cNvSpPr/>
          <p:nvPr/>
        </p:nvSpPr>
        <p:spPr>
          <a:xfrm>
            <a:off x="6924675" y="46990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51C4EC7C-939A-7625-57F1-41D9353635F9}"/>
              </a:ext>
            </a:extLst>
          </p:cNvPr>
          <p:cNvSpPr/>
          <p:nvPr/>
        </p:nvSpPr>
        <p:spPr>
          <a:xfrm>
            <a:off x="7521575" y="4689475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959E8A7-4781-F31D-C838-963C83292CC1}"/>
              </a:ext>
            </a:extLst>
          </p:cNvPr>
          <p:cNvSpPr/>
          <p:nvPr/>
        </p:nvSpPr>
        <p:spPr>
          <a:xfrm>
            <a:off x="7526338" y="5284788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614BA077-67A7-6FF7-4EB2-C7094105ECD4}"/>
              </a:ext>
            </a:extLst>
          </p:cNvPr>
          <p:cNvSpPr/>
          <p:nvPr/>
        </p:nvSpPr>
        <p:spPr>
          <a:xfrm>
            <a:off x="6916738" y="5281613"/>
            <a:ext cx="5286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6BB5C29-5E1E-EC51-BDE7-0C8779E81754}"/>
              </a:ext>
            </a:extLst>
          </p:cNvPr>
          <p:cNvSpPr/>
          <p:nvPr/>
        </p:nvSpPr>
        <p:spPr>
          <a:xfrm>
            <a:off x="6929438" y="12065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DFBD5200-AF51-16FA-5345-3AF3E84AB0D9}"/>
              </a:ext>
            </a:extLst>
          </p:cNvPr>
          <p:cNvSpPr/>
          <p:nvPr/>
        </p:nvSpPr>
        <p:spPr>
          <a:xfrm>
            <a:off x="8143875" y="1789113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701DAC4-2F8C-CAC5-C381-0E4E2E093114}"/>
              </a:ext>
            </a:extLst>
          </p:cNvPr>
          <p:cNvSpPr/>
          <p:nvPr/>
        </p:nvSpPr>
        <p:spPr>
          <a:xfrm>
            <a:off x="6919913" y="178911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587DCC3-73E6-E38A-2E2A-D5483F5F5E15}"/>
              </a:ext>
            </a:extLst>
          </p:cNvPr>
          <p:cNvSpPr/>
          <p:nvPr/>
        </p:nvSpPr>
        <p:spPr>
          <a:xfrm>
            <a:off x="7526338" y="1196975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354AE99-6D52-9574-1BA3-106BEA2D653C}"/>
              </a:ext>
            </a:extLst>
          </p:cNvPr>
          <p:cNvSpPr/>
          <p:nvPr/>
        </p:nvSpPr>
        <p:spPr>
          <a:xfrm>
            <a:off x="7516813" y="1779588"/>
            <a:ext cx="528637" cy="5302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C3D0DD74-92D2-98C5-E667-4A3C67996551}"/>
              </a:ext>
            </a:extLst>
          </p:cNvPr>
          <p:cNvSpPr/>
          <p:nvPr/>
        </p:nvSpPr>
        <p:spPr>
          <a:xfrm>
            <a:off x="8126413" y="1206500"/>
            <a:ext cx="5286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257902E5-DBEF-B52A-5AF1-6A91D48FBA99}"/>
              </a:ext>
            </a:extLst>
          </p:cNvPr>
          <p:cNvSpPr/>
          <p:nvPr/>
        </p:nvSpPr>
        <p:spPr>
          <a:xfrm>
            <a:off x="4460875" y="3086100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71C1CFCE-A809-2A48-3D59-3B95183FF371}"/>
              </a:ext>
            </a:extLst>
          </p:cNvPr>
          <p:cNvSpPr/>
          <p:nvPr/>
        </p:nvSpPr>
        <p:spPr>
          <a:xfrm>
            <a:off x="5649913" y="3076575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59EBC21A-DCEB-4E56-E431-5E3FF3D13722}"/>
              </a:ext>
            </a:extLst>
          </p:cNvPr>
          <p:cNvSpPr/>
          <p:nvPr/>
        </p:nvSpPr>
        <p:spPr>
          <a:xfrm>
            <a:off x="5640388" y="3646488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19B4EFC1-CB8D-58A1-9676-79DBC0FC6312}"/>
              </a:ext>
            </a:extLst>
          </p:cNvPr>
          <p:cNvSpPr/>
          <p:nvPr/>
        </p:nvSpPr>
        <p:spPr>
          <a:xfrm>
            <a:off x="5062538" y="4425950"/>
            <a:ext cx="123825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1F10F68-88C8-5A54-08DF-3C685F05852E}"/>
              </a:ext>
            </a:extLst>
          </p:cNvPr>
          <p:cNvSpPr/>
          <p:nvPr/>
        </p:nvSpPr>
        <p:spPr>
          <a:xfrm>
            <a:off x="5241925" y="4430713"/>
            <a:ext cx="122238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3E0B8E1C-8647-9183-BB19-114F281B5F9A}"/>
              </a:ext>
            </a:extLst>
          </p:cNvPr>
          <p:cNvSpPr/>
          <p:nvPr/>
        </p:nvSpPr>
        <p:spPr>
          <a:xfrm>
            <a:off x="5421313" y="4435475"/>
            <a:ext cx="122237" cy="12382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67A68F8C-DAA8-32BF-C46C-08A19087F428}"/>
              </a:ext>
            </a:extLst>
          </p:cNvPr>
          <p:cNvSpPr/>
          <p:nvPr/>
        </p:nvSpPr>
        <p:spPr>
          <a:xfrm>
            <a:off x="4465638" y="366871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FFCC0FB8-3795-0EF4-4D9C-E71B3CE6F465}"/>
              </a:ext>
            </a:extLst>
          </p:cNvPr>
          <p:cNvSpPr/>
          <p:nvPr/>
        </p:nvSpPr>
        <p:spPr>
          <a:xfrm>
            <a:off x="5043488" y="3090863"/>
            <a:ext cx="5302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4E92B16-F707-A8CC-60D3-AC26FABEDFF1}"/>
              </a:ext>
            </a:extLst>
          </p:cNvPr>
          <p:cNvSpPr/>
          <p:nvPr/>
        </p:nvSpPr>
        <p:spPr>
          <a:xfrm>
            <a:off x="5048250" y="3673475"/>
            <a:ext cx="530225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1CE888EF-B8FF-7345-75B6-9845B595877B}"/>
              </a:ext>
            </a:extLst>
          </p:cNvPr>
          <p:cNvSpPr/>
          <p:nvPr/>
        </p:nvSpPr>
        <p:spPr>
          <a:xfrm>
            <a:off x="5829300" y="3081338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C7C1041-03C8-5486-0CED-89F4ACE22F3D}"/>
              </a:ext>
            </a:extLst>
          </p:cNvPr>
          <p:cNvSpPr/>
          <p:nvPr/>
        </p:nvSpPr>
        <p:spPr>
          <a:xfrm>
            <a:off x="5819775" y="3651250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0859FBED-E756-CB3C-B63D-4C623B828F7E}"/>
              </a:ext>
            </a:extLst>
          </p:cNvPr>
          <p:cNvSpPr/>
          <p:nvPr/>
        </p:nvSpPr>
        <p:spPr>
          <a:xfrm rot="16200000">
            <a:off x="4663281" y="4040982"/>
            <a:ext cx="123825" cy="52863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69A01B0F-C596-787F-7C1D-DBBE33349940}"/>
              </a:ext>
            </a:extLst>
          </p:cNvPr>
          <p:cNvSpPr/>
          <p:nvPr/>
        </p:nvSpPr>
        <p:spPr>
          <a:xfrm rot="16200000">
            <a:off x="4668044" y="4233069"/>
            <a:ext cx="122237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6FBE1EC4-C5B3-74CD-B598-6ADCB5C1A107}"/>
              </a:ext>
            </a:extLst>
          </p:cNvPr>
          <p:cNvSpPr/>
          <p:nvPr/>
        </p:nvSpPr>
        <p:spPr>
          <a:xfrm rot="16200000">
            <a:off x="5259388" y="4044950"/>
            <a:ext cx="123825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692FF2EC-3C95-BFC6-0EC0-1455A69540A9}"/>
              </a:ext>
            </a:extLst>
          </p:cNvPr>
          <p:cNvSpPr/>
          <p:nvPr/>
        </p:nvSpPr>
        <p:spPr>
          <a:xfrm rot="16200000">
            <a:off x="7151688" y="3994150"/>
            <a:ext cx="1222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C19D163-EE66-8108-904E-535E8EF4F4C0}"/>
              </a:ext>
            </a:extLst>
          </p:cNvPr>
          <p:cNvSpPr/>
          <p:nvPr/>
        </p:nvSpPr>
        <p:spPr>
          <a:xfrm rot="16200000">
            <a:off x="7721600" y="3994150"/>
            <a:ext cx="122238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710D6FFB-A33E-3AB2-0553-7FD7ED2AB251}"/>
              </a:ext>
            </a:extLst>
          </p:cNvPr>
          <p:cNvSpPr/>
          <p:nvPr/>
        </p:nvSpPr>
        <p:spPr>
          <a:xfrm rot="16200000">
            <a:off x="8303419" y="2859882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AE889529-5DD3-D0AD-5AB1-B4F9FFCD2FFE}"/>
              </a:ext>
            </a:extLst>
          </p:cNvPr>
          <p:cNvSpPr/>
          <p:nvPr/>
        </p:nvSpPr>
        <p:spPr>
          <a:xfrm rot="16200000">
            <a:off x="8303419" y="3051969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A0040DA5-7649-7F84-DFC1-11C851B35B2B}"/>
              </a:ext>
            </a:extLst>
          </p:cNvPr>
          <p:cNvSpPr/>
          <p:nvPr/>
        </p:nvSpPr>
        <p:spPr>
          <a:xfrm rot="16200000">
            <a:off x="8304213" y="3225800"/>
            <a:ext cx="1222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834B8A47-B9A5-A776-3FED-B6803B726CB7}"/>
              </a:ext>
            </a:extLst>
          </p:cNvPr>
          <p:cNvSpPr/>
          <p:nvPr/>
        </p:nvSpPr>
        <p:spPr>
          <a:xfrm rot="16200000">
            <a:off x="8304213" y="3416300"/>
            <a:ext cx="122238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95EAFD60-794F-88F5-2A32-247375FE79C6}"/>
              </a:ext>
            </a:extLst>
          </p:cNvPr>
          <p:cNvSpPr/>
          <p:nvPr/>
        </p:nvSpPr>
        <p:spPr>
          <a:xfrm rot="16200000">
            <a:off x="8303419" y="3607594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7D6480FE-597E-5CDA-E5B5-0932B84524B6}"/>
              </a:ext>
            </a:extLst>
          </p:cNvPr>
          <p:cNvSpPr/>
          <p:nvPr/>
        </p:nvSpPr>
        <p:spPr>
          <a:xfrm rot="16200000">
            <a:off x="8303419" y="3801269"/>
            <a:ext cx="123825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4106DB90-0861-505C-09CB-D2335391F643}"/>
              </a:ext>
            </a:extLst>
          </p:cNvPr>
          <p:cNvSpPr/>
          <p:nvPr/>
        </p:nvSpPr>
        <p:spPr>
          <a:xfrm rot="16200000">
            <a:off x="8304213" y="3995738"/>
            <a:ext cx="1222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13842CD6-6F9F-795E-8604-A226650D3292}"/>
              </a:ext>
            </a:extLst>
          </p:cNvPr>
          <p:cNvSpPr/>
          <p:nvPr/>
        </p:nvSpPr>
        <p:spPr>
          <a:xfrm rot="16200000">
            <a:off x="8304213" y="4151313"/>
            <a:ext cx="1222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22757567-4835-2EEE-A423-183B0D93B14C}"/>
              </a:ext>
            </a:extLst>
          </p:cNvPr>
          <p:cNvSpPr/>
          <p:nvPr/>
        </p:nvSpPr>
        <p:spPr>
          <a:xfrm rot="16200000">
            <a:off x="7151688" y="4151313"/>
            <a:ext cx="122237" cy="528637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758F546-9619-518E-589B-135339D46286}"/>
              </a:ext>
            </a:extLst>
          </p:cNvPr>
          <p:cNvSpPr/>
          <p:nvPr/>
        </p:nvSpPr>
        <p:spPr>
          <a:xfrm rot="16200000">
            <a:off x="7721600" y="4151313"/>
            <a:ext cx="122237" cy="528638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FE3F5E47-FE63-E0C0-83B5-D763D7627D73}"/>
              </a:ext>
            </a:extLst>
          </p:cNvPr>
          <p:cNvSpPr/>
          <p:nvPr/>
        </p:nvSpPr>
        <p:spPr>
          <a:xfrm>
            <a:off x="7700963" y="4694238"/>
            <a:ext cx="123825" cy="528637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9A7A6C93-F889-F02D-1916-6385FC7E2770}"/>
              </a:ext>
            </a:extLst>
          </p:cNvPr>
          <p:cNvSpPr/>
          <p:nvPr/>
        </p:nvSpPr>
        <p:spPr>
          <a:xfrm>
            <a:off x="7705725" y="5289550"/>
            <a:ext cx="122238" cy="530225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23633" name="Object 2">
            <a:extLst>
              <a:ext uri="{FF2B5EF4-FFF2-40B4-BE49-F238E27FC236}">
                <a16:creationId xmlns:a16="http://schemas.microsoft.com/office/drawing/2014/main" id="{EA3AC8C5-2FBD-0709-4AEB-A23133B851D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0825" y="1196975"/>
          <a:ext cx="154463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710891" imgH="253890" progId="Equation.DSMT4">
                  <p:embed/>
                </p:oleObj>
              </mc:Choice>
              <mc:Fallback>
                <p:oleObj name="Equation" r:id="rId15" imgW="710891" imgH="25389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1196975"/>
                        <a:ext cx="154463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34" name="Object 3">
            <a:extLst>
              <a:ext uri="{FF2B5EF4-FFF2-40B4-BE49-F238E27FC236}">
                <a16:creationId xmlns:a16="http://schemas.microsoft.com/office/drawing/2014/main" id="{D9189897-11B9-5838-DFCE-FF47BD067B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763" y="2368550"/>
          <a:ext cx="3376612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2019300" imgH="419100" progId="Equation.DSMT4">
                  <p:embed/>
                </p:oleObj>
              </mc:Choice>
              <mc:Fallback>
                <p:oleObj name="Equation" r:id="rId17" imgW="2019300" imgH="4191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763" y="2368550"/>
                        <a:ext cx="3376612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35" name="Object 4">
            <a:extLst>
              <a:ext uri="{FF2B5EF4-FFF2-40B4-BE49-F238E27FC236}">
                <a16:creationId xmlns:a16="http://schemas.microsoft.com/office/drawing/2014/main" id="{F0BE5793-5536-3620-E807-F150F0A3DF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550" y="3736975"/>
          <a:ext cx="2633663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574800" imgH="419100" progId="Equation.DSMT4">
                  <p:embed/>
                </p:oleObj>
              </mc:Choice>
              <mc:Fallback>
                <p:oleObj name="Equation" r:id="rId19" imgW="1574800" imgH="419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3736975"/>
                        <a:ext cx="2633663" cy="70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36" name="Object 5">
            <a:extLst>
              <a:ext uri="{FF2B5EF4-FFF2-40B4-BE49-F238E27FC236}">
                <a16:creationId xmlns:a16="http://schemas.microsoft.com/office/drawing/2014/main" id="{00043FE8-8E26-01FC-A713-D15FB4A45E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9388" y="5249863"/>
          <a:ext cx="3419475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2044700" imgH="419100" progId="Equation.DSMT4">
                  <p:embed/>
                </p:oleObj>
              </mc:Choice>
              <mc:Fallback>
                <p:oleObj name="Equation" r:id="rId21" imgW="2044700" imgH="4191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5249863"/>
                        <a:ext cx="3419475" cy="700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" name="Object 13">
            <a:extLst>
              <a:ext uri="{FF2B5EF4-FFF2-40B4-BE49-F238E27FC236}">
                <a16:creationId xmlns:a16="http://schemas.microsoft.com/office/drawing/2014/main" id="{DA7143AA-E7EE-050E-36F7-BFA3B7B797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44700" y="1190625"/>
          <a:ext cx="547688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164885" imgH="164885" progId="Equation.DSMT4">
                  <p:embed/>
                </p:oleObj>
              </mc:Choice>
              <mc:Fallback>
                <p:oleObj name="Equation" r:id="rId23" imgW="164885" imgH="164885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1190625"/>
                        <a:ext cx="547688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" name="Object 14">
            <a:extLst>
              <a:ext uri="{FF2B5EF4-FFF2-40B4-BE49-F238E27FC236}">
                <a16:creationId xmlns:a16="http://schemas.microsoft.com/office/drawing/2014/main" id="{C0DC08D8-896E-8D12-B68C-741C7203FF9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81413" y="2392363"/>
          <a:ext cx="506412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52268" imgH="164957" progId="Equation.DSMT4">
                  <p:embed/>
                </p:oleObj>
              </mc:Choice>
              <mc:Fallback>
                <p:oleObj name="Equation" r:id="rId25" imgW="152268" imgH="164957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1413" y="2392363"/>
                        <a:ext cx="506412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" name="Object 15">
            <a:extLst>
              <a:ext uri="{FF2B5EF4-FFF2-40B4-BE49-F238E27FC236}">
                <a16:creationId xmlns:a16="http://schemas.microsoft.com/office/drawing/2014/main" id="{C0F3178B-C925-41BA-49F1-B563AC13137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11488" y="3767138"/>
          <a:ext cx="547687" cy="550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164885" imgH="164885" progId="Equation.DSMT4">
                  <p:embed/>
                </p:oleObj>
              </mc:Choice>
              <mc:Fallback>
                <p:oleObj name="Equation" r:id="rId27" imgW="164885" imgH="164885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1488" y="3767138"/>
                        <a:ext cx="547687" cy="550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6">
            <a:extLst>
              <a:ext uri="{FF2B5EF4-FFF2-40B4-BE49-F238E27FC236}">
                <a16:creationId xmlns:a16="http://schemas.microsoft.com/office/drawing/2014/main" id="{656D63FA-0501-CE0D-416C-2EC09837B4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4425" y="5305425"/>
          <a:ext cx="504825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152268" imgH="164957" progId="Equation.DSMT4">
                  <p:embed/>
                </p:oleObj>
              </mc:Choice>
              <mc:Fallback>
                <p:oleObj name="Equation" r:id="rId29" imgW="152268" imgH="164957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4425" y="5305425"/>
                        <a:ext cx="504825" cy="550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41" name="TextBox 91">
            <a:extLst>
              <a:ext uri="{FF2B5EF4-FFF2-40B4-BE49-F238E27FC236}">
                <a16:creationId xmlns:a16="http://schemas.microsoft.com/office/drawing/2014/main" id="{C9612213-A2CD-A889-D103-E2AE1616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9A5-DE0C-4587-2DC5-733D0AD21A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Homework: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A6DBE2DE-4DB1-6D45-CE1C-C12AC067E7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CA" altLang="en-US"/>
              <a:t>P246 #3,5,6,11,13,15,17,18,22</a:t>
            </a:r>
          </a:p>
        </p:txBody>
      </p:sp>
      <p:sp>
        <p:nvSpPr>
          <p:cNvPr id="25604" name="TextBox 3">
            <a:extLst>
              <a:ext uri="{FF2B5EF4-FFF2-40B4-BE49-F238E27FC236}">
                <a16:creationId xmlns:a16="http://schemas.microsoft.com/office/drawing/2014/main" id="{9B70CC2F-9ACE-6F6D-D014-53B16CDCB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5213" y="6611938"/>
            <a:ext cx="4268787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CA" altLang="en-US" sz="1000">
                <a:latin typeface="Arial" panose="020B0604020202020204" pitchFamily="34" charset="0"/>
              </a:rPr>
              <a:t>©Copyright All Rights Reserved to Homework Depot at www.BCMath.ca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ULTRA_SCORM_SLIDE_COUNT" val="9"/>
  <p:tag name="ISPRING_ULTRA_SCORM_DURATION" val="3600"/>
  <p:tag name="ISPRING_ULTRA_SCORM_QUIZ_NUMBER" val="0"/>
  <p:tag name="GENSWF_OUTPUT_FILE_NAME" val="m9pch55"/>
  <p:tag name="ISPRING_RESOURCE_PATHS_HASH_2" val="5c3273c5b1173471cd82208e7a7d886932c2e39"/>
  <p:tag name="ISPRING_ULTRA_SCORM_COURSE_ID" val="1784FD05-2776-4A1C-A2BF-A07302066058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9P"/>
  <p:tag name="ISPRING_PRESENTATION_TITLE" val="5.5 Multiplying &amp; Dividing a Polynomial by a Constant"/>
  <p:tag name="ISPRING_RESOURCE_PATHS_HASH_PRESENTER" val="1bda24e59d19d4e483d958d5b66cf33b192e3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riel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161</TotalTime>
  <Words>293</Words>
  <Application>Microsoft Office PowerPoint</Application>
  <PresentationFormat>On-screen Show (4:3)</PresentationFormat>
  <Paragraphs>31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Century Schoolbook</vt:lpstr>
      <vt:lpstr>Wingdings</vt:lpstr>
      <vt:lpstr>Wingdings 2</vt:lpstr>
      <vt:lpstr>Calibri</vt:lpstr>
      <vt:lpstr>Oriel</vt:lpstr>
      <vt:lpstr>MathType 5.0 Equation</vt:lpstr>
      <vt:lpstr>Math 9  Section 5.5 Multiplying &amp; Dividing a Polynomial with a Constant</vt:lpstr>
      <vt:lpstr>PowerPoint Presentation</vt:lpstr>
      <vt:lpstr>Ex#1) Simplify the expressions</vt:lpstr>
      <vt:lpstr>PowerPoint Presentation</vt:lpstr>
      <vt:lpstr>Ex#2) Simplify the expressions</vt:lpstr>
      <vt:lpstr>II) Dividing Polynomials</vt:lpstr>
      <vt:lpstr>Ex #2) Simplify </vt:lpstr>
      <vt:lpstr>Ex: Match each expression on the left with the correct model on the right</vt:lpstr>
      <vt:lpstr>Homework: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5.5 Multiplying &amp; Dividing a Polynomial by a Constant</dc:title>
  <dc:creator>danny young</dc:creator>
  <cp:lastModifiedBy>Danny Young</cp:lastModifiedBy>
  <cp:revision>18</cp:revision>
  <dcterms:created xsi:type="dcterms:W3CDTF">2011-01-09T09:15:50Z</dcterms:created>
  <dcterms:modified xsi:type="dcterms:W3CDTF">2026-01-23T03:19:02Z</dcterms:modified>
</cp:coreProperties>
</file>